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6" r:id="rId16"/>
    <p:sldId id="290" r:id="rId17"/>
    <p:sldId id="289" r:id="rId18"/>
    <p:sldId id="287" r:id="rId19"/>
    <p:sldId id="288" r:id="rId20"/>
    <p:sldId id="283" r:id="rId21"/>
    <p:sldId id="284" r:id="rId22"/>
    <p:sldId id="285" r:id="rId23"/>
    <p:sldId id="282" r:id="rId24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F5320-FD69-4A50-8A1F-FDFEB323DFD5}" v="433" dt="2024-09-24T20:48:23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l Eissawy" userId="e994860506533692" providerId="LiveId" clId="{160F5320-FD69-4A50-8A1F-FDFEB323DFD5}"/>
    <pc:docChg chg="undo custSel addSld delSld modSld sldOrd modMainMaster">
      <pc:chgData name="Adel Eissawy" userId="e994860506533692" providerId="LiveId" clId="{160F5320-FD69-4A50-8A1F-FDFEB323DFD5}" dt="2024-09-25T18:31:43.629" v="1618"/>
      <pc:docMkLst>
        <pc:docMk/>
      </pc:docMkLst>
      <pc:sldChg chg="new del">
        <pc:chgData name="Adel Eissawy" userId="e994860506533692" providerId="LiveId" clId="{160F5320-FD69-4A50-8A1F-FDFEB323DFD5}" dt="2024-09-16T18:23:19.025" v="1" actId="2696"/>
        <pc:sldMkLst>
          <pc:docMk/>
          <pc:sldMk cId="353104478" sldId="256"/>
        </pc:sldMkLst>
      </pc:sldChg>
      <pc:sldChg chg="addSp delSp modSp new mod modTransition setBg delAnim modAnim">
        <pc:chgData name="Adel Eissawy" userId="e994860506533692" providerId="LiveId" clId="{160F5320-FD69-4A50-8A1F-FDFEB323DFD5}" dt="2024-09-24T21:17:51.296" v="1164"/>
        <pc:sldMkLst>
          <pc:docMk/>
          <pc:sldMk cId="830336648" sldId="256"/>
        </pc:sldMkLst>
        <pc:spChg chg="del mod">
          <ac:chgData name="Adel Eissawy" userId="e994860506533692" providerId="LiveId" clId="{160F5320-FD69-4A50-8A1F-FDFEB323DFD5}" dt="2024-09-16T19:00:54.276" v="179" actId="478"/>
          <ac:spMkLst>
            <pc:docMk/>
            <pc:sldMk cId="830336648" sldId="256"/>
            <ac:spMk id="2" creationId="{EE5856F2-2597-62BD-E270-BD57060877CE}"/>
          </ac:spMkLst>
        </pc:spChg>
        <pc:spChg chg="del mod">
          <ac:chgData name="Adel Eissawy" userId="e994860506533692" providerId="LiveId" clId="{160F5320-FD69-4A50-8A1F-FDFEB323DFD5}" dt="2024-09-16T19:00:56.877" v="180" actId="478"/>
          <ac:spMkLst>
            <pc:docMk/>
            <pc:sldMk cId="830336648" sldId="256"/>
            <ac:spMk id="3" creationId="{BDBD46FA-C52D-E844-5836-85526784379D}"/>
          </ac:spMkLst>
        </pc:spChg>
        <pc:spChg chg="add del">
          <ac:chgData name="Adel Eissawy" userId="e994860506533692" providerId="LiveId" clId="{160F5320-FD69-4A50-8A1F-FDFEB323DFD5}" dt="2024-09-16T19:04:42.455" v="185" actId="26606"/>
          <ac:spMkLst>
            <pc:docMk/>
            <pc:sldMk cId="830336648" sldId="256"/>
            <ac:spMk id="63" creationId="{42A4FC2C-047E-45A5-965D-8E1E3BF09BC6}"/>
          </ac:spMkLst>
        </pc:spChg>
        <pc:spChg chg="add del">
          <ac:chgData name="Adel Eissawy" userId="e994860506533692" providerId="LiveId" clId="{160F5320-FD69-4A50-8A1F-FDFEB323DFD5}" dt="2024-09-16T18:27:54.621" v="64" actId="26606"/>
          <ac:spMkLst>
            <pc:docMk/>
            <pc:sldMk cId="830336648" sldId="256"/>
            <ac:spMk id="64" creationId="{C3896A03-3945-419A-B66B-4EE266EDD152}"/>
          </ac:spMkLst>
        </pc:spChg>
        <pc:spChg chg="add del">
          <ac:chgData name="Adel Eissawy" userId="e994860506533692" providerId="LiveId" clId="{160F5320-FD69-4A50-8A1F-FDFEB323DFD5}" dt="2024-09-16T19:04:52.090" v="187" actId="26606"/>
          <ac:spMkLst>
            <pc:docMk/>
            <pc:sldMk cId="830336648" sldId="256"/>
            <ac:spMk id="65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8:27:54.621" v="64" actId="26606"/>
          <ac:spMkLst>
            <pc:docMk/>
            <pc:sldMk cId="830336648" sldId="256"/>
            <ac:spMk id="66" creationId="{B34F5AD2-EDBD-4BBD-A55C-EAFFD0C7097A}"/>
          </ac:spMkLst>
        </pc:spChg>
        <pc:spChg chg="add del">
          <ac:chgData name="Adel Eissawy" userId="e994860506533692" providerId="LiveId" clId="{160F5320-FD69-4A50-8A1F-FDFEB323DFD5}" dt="2024-09-16T19:04:52.090" v="187" actId="26606"/>
          <ac:spMkLst>
            <pc:docMk/>
            <pc:sldMk cId="830336648" sldId="256"/>
            <ac:spMk id="67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8:27:58.059" v="66" actId="26606"/>
          <ac:spMkLst>
            <pc:docMk/>
            <pc:sldMk cId="830336648" sldId="256"/>
            <ac:spMk id="68" creationId="{04357C93-F0CB-4A1C-8F77-4E9063789819}"/>
          </ac:spMkLst>
        </pc:spChg>
        <pc:spChg chg="add del">
          <ac:chgData name="Adel Eissawy" userId="e994860506533692" providerId="LiveId" clId="{160F5320-FD69-4A50-8A1F-FDFEB323DFD5}" dt="2024-09-16T18:27:58.059" v="66" actId="26606"/>
          <ac:spMkLst>
            <pc:docMk/>
            <pc:sldMk cId="830336648" sldId="256"/>
            <ac:spMk id="69" creationId="{BA79A7CF-01AF-4178-9369-94E0C90EB046}"/>
          </ac:spMkLst>
        </pc:spChg>
        <pc:spChg chg="add del">
          <ac:chgData name="Adel Eissawy" userId="e994860506533692" providerId="LiveId" clId="{160F5320-FD69-4A50-8A1F-FDFEB323DFD5}" dt="2024-09-16T18:27:58.059" v="66" actId="26606"/>
          <ac:spMkLst>
            <pc:docMk/>
            <pc:sldMk cId="830336648" sldId="256"/>
            <ac:spMk id="70" creationId="{90F533E9-6690-41A8-A372-4C6C622D028D}"/>
          </ac:spMkLst>
        </pc:spChg>
        <pc:spChg chg="add del">
          <ac:chgData name="Adel Eissawy" userId="e994860506533692" providerId="LiveId" clId="{160F5320-FD69-4A50-8A1F-FDFEB323DFD5}" dt="2024-09-16T18:27:58.059" v="66" actId="26606"/>
          <ac:spMkLst>
            <pc:docMk/>
            <pc:sldMk cId="830336648" sldId="256"/>
            <ac:spMk id="71" creationId="{99413ED5-9ED4-4772-BCE4-2BCAE6B12E35}"/>
          </ac:spMkLst>
        </pc:spChg>
        <pc:spChg chg="add del">
          <ac:chgData name="Adel Eissawy" userId="e994860506533692" providerId="LiveId" clId="{160F5320-FD69-4A50-8A1F-FDFEB323DFD5}" dt="2024-09-16T19:04:52.090" v="187" actId="26606"/>
          <ac:spMkLst>
            <pc:docMk/>
            <pc:sldMk cId="830336648" sldId="256"/>
            <ac:spMk id="72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8:28:03.050" v="68" actId="26606"/>
          <ac:spMkLst>
            <pc:docMk/>
            <pc:sldMk cId="830336648" sldId="256"/>
            <ac:spMk id="73" creationId="{F0A604E4-7307-451C-93BE-F1F7E1BF3BF8}"/>
          </ac:spMkLst>
        </pc:spChg>
        <pc:spChg chg="add del">
          <ac:chgData name="Adel Eissawy" userId="e994860506533692" providerId="LiveId" clId="{160F5320-FD69-4A50-8A1F-FDFEB323DFD5}" dt="2024-09-16T18:28:03.050" v="68" actId="26606"/>
          <ac:spMkLst>
            <pc:docMk/>
            <pc:sldMk cId="830336648" sldId="256"/>
            <ac:spMk id="74" creationId="{F7F3A0AA-35E5-4085-942B-737839030604}"/>
          </ac:spMkLst>
        </pc:spChg>
        <pc:spChg chg="add del">
          <ac:chgData name="Adel Eissawy" userId="e994860506533692" providerId="LiveId" clId="{160F5320-FD69-4A50-8A1F-FDFEB323DFD5}" dt="2024-09-16T18:28:03.050" v="68" actId="26606"/>
          <ac:spMkLst>
            <pc:docMk/>
            <pc:sldMk cId="830336648" sldId="256"/>
            <ac:spMk id="75" creationId="{402F5C38-C747-4173-ABBF-656E39E82130}"/>
          </ac:spMkLst>
        </pc:spChg>
        <pc:spChg chg="add del">
          <ac:chgData name="Adel Eissawy" userId="e994860506533692" providerId="LiveId" clId="{160F5320-FD69-4A50-8A1F-FDFEB323DFD5}" dt="2024-09-16T18:28:03.050" v="68" actId="26606"/>
          <ac:spMkLst>
            <pc:docMk/>
            <pc:sldMk cId="830336648" sldId="256"/>
            <ac:spMk id="76" creationId="{E37EECFC-A684-4391-AE85-4CDAF5565F61}"/>
          </ac:spMkLst>
        </pc:spChg>
        <pc:spChg chg="add del">
          <ac:chgData name="Adel Eissawy" userId="e994860506533692" providerId="LiveId" clId="{160F5320-FD69-4A50-8A1F-FDFEB323DFD5}" dt="2024-09-16T19:04:52.090" v="187" actId="26606"/>
          <ac:spMkLst>
            <pc:docMk/>
            <pc:sldMk cId="830336648" sldId="256"/>
            <ac:spMk id="77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8:28:04.981" v="72" actId="26606"/>
          <ac:spMkLst>
            <pc:docMk/>
            <pc:sldMk cId="830336648" sldId="256"/>
            <ac:spMk id="78" creationId="{C3896A03-3945-419A-B66B-4EE266EDD152}"/>
          </ac:spMkLst>
        </pc:spChg>
        <pc:spChg chg="add del">
          <ac:chgData name="Adel Eissawy" userId="e994860506533692" providerId="LiveId" clId="{160F5320-FD69-4A50-8A1F-FDFEB323DFD5}" dt="2024-09-16T18:28:04.981" v="72" actId="26606"/>
          <ac:spMkLst>
            <pc:docMk/>
            <pc:sldMk cId="830336648" sldId="256"/>
            <ac:spMk id="79" creationId="{B34F5AD2-EDBD-4BBD-A55C-EAFFD0C7097A}"/>
          </ac:spMkLst>
        </pc:spChg>
        <pc:spChg chg="add del">
          <ac:chgData name="Adel Eissawy" userId="e994860506533692" providerId="LiveId" clId="{160F5320-FD69-4A50-8A1F-FDFEB323DFD5}" dt="2024-09-16T19:04:52.090" v="187" actId="26606"/>
          <ac:spMkLst>
            <pc:docMk/>
            <pc:sldMk cId="830336648" sldId="256"/>
            <ac:spMk id="80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28:08.108" v="74" actId="26606"/>
          <ac:spMkLst>
            <pc:docMk/>
            <pc:sldMk cId="830336648" sldId="256"/>
            <ac:spMk id="81" creationId="{B7BD7FCF-A254-4A97-A15C-319B67622677}"/>
          </ac:spMkLst>
        </pc:spChg>
        <pc:spChg chg="add del">
          <ac:chgData name="Adel Eissawy" userId="e994860506533692" providerId="LiveId" clId="{160F5320-FD69-4A50-8A1F-FDFEB323DFD5}" dt="2024-09-16T18:28:08.108" v="74" actId="26606"/>
          <ac:spMkLst>
            <pc:docMk/>
            <pc:sldMk cId="830336648" sldId="256"/>
            <ac:spMk id="82" creationId="{52FFAF72-6204-4676-9C6F-9A4CC4D91805}"/>
          </ac:spMkLst>
        </pc:spChg>
        <pc:spChg chg="add del">
          <ac:chgData name="Adel Eissawy" userId="e994860506533692" providerId="LiveId" clId="{160F5320-FD69-4A50-8A1F-FDFEB323DFD5}" dt="2024-09-16T19:04:52.090" v="187" actId="26606"/>
          <ac:spMkLst>
            <pc:docMk/>
            <pc:sldMk cId="830336648" sldId="256"/>
            <ac:spMk id="83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28:11.289" v="76" actId="26606"/>
          <ac:spMkLst>
            <pc:docMk/>
            <pc:sldMk cId="830336648" sldId="256"/>
            <ac:spMk id="84" creationId="{BA79A7CF-01AF-4178-9369-94E0C90EB046}"/>
          </ac:spMkLst>
        </pc:spChg>
        <pc:spChg chg="add del">
          <ac:chgData name="Adel Eissawy" userId="e994860506533692" providerId="LiveId" clId="{160F5320-FD69-4A50-8A1F-FDFEB323DFD5}" dt="2024-09-16T18:28:11.289" v="76" actId="26606"/>
          <ac:spMkLst>
            <pc:docMk/>
            <pc:sldMk cId="830336648" sldId="256"/>
            <ac:spMk id="85" creationId="{99413ED5-9ED4-4772-BCE4-2BCAE6B12E35}"/>
          </ac:spMkLst>
        </pc:spChg>
        <pc:spChg chg="add del">
          <ac:chgData name="Adel Eissawy" userId="e994860506533692" providerId="LiveId" clId="{160F5320-FD69-4A50-8A1F-FDFEB323DFD5}" dt="2024-09-16T18:28:11.289" v="76" actId="26606"/>
          <ac:spMkLst>
            <pc:docMk/>
            <pc:sldMk cId="830336648" sldId="256"/>
            <ac:spMk id="86" creationId="{04357C93-F0CB-4A1C-8F77-4E9063789819}"/>
          </ac:spMkLst>
        </pc:spChg>
        <pc:spChg chg="add del">
          <ac:chgData name="Adel Eissawy" userId="e994860506533692" providerId="LiveId" clId="{160F5320-FD69-4A50-8A1F-FDFEB323DFD5}" dt="2024-09-16T18:28:11.289" v="76" actId="26606"/>
          <ac:spMkLst>
            <pc:docMk/>
            <pc:sldMk cId="830336648" sldId="256"/>
            <ac:spMk id="87" creationId="{90F533E9-6690-41A8-A372-4C6C622D028D}"/>
          </ac:spMkLst>
        </pc:spChg>
        <pc:spChg chg="add del">
          <ac:chgData name="Adel Eissawy" userId="e994860506533692" providerId="LiveId" clId="{160F5320-FD69-4A50-8A1F-FDFEB323DFD5}" dt="2024-09-16T19:04:52.090" v="187" actId="26606"/>
          <ac:spMkLst>
            <pc:docMk/>
            <pc:sldMk cId="830336648" sldId="256"/>
            <ac:spMk id="88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9:04:53.789" v="189" actId="26606"/>
          <ac:spMkLst>
            <pc:docMk/>
            <pc:sldMk cId="830336648" sldId="256"/>
            <ac:spMk id="90" creationId="{42A4FC2C-047E-45A5-965D-8E1E3BF09BC6}"/>
          </ac:spMkLst>
        </pc:spChg>
        <pc:spChg chg="add del">
          <ac:chgData name="Adel Eissawy" userId="e994860506533692" providerId="LiveId" clId="{160F5320-FD69-4A50-8A1F-FDFEB323DFD5}" dt="2024-09-16T19:04:55.329" v="191" actId="26606"/>
          <ac:spMkLst>
            <pc:docMk/>
            <pc:sldMk cId="830336648" sldId="256"/>
            <ac:spMk id="92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9:04:55.329" v="191" actId="26606"/>
          <ac:spMkLst>
            <pc:docMk/>
            <pc:sldMk cId="830336648" sldId="256"/>
            <ac:spMk id="93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9:04:55.329" v="191" actId="26606"/>
          <ac:spMkLst>
            <pc:docMk/>
            <pc:sldMk cId="830336648" sldId="256"/>
            <ac:spMk id="94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9:04:55.329" v="191" actId="26606"/>
          <ac:spMkLst>
            <pc:docMk/>
            <pc:sldMk cId="830336648" sldId="256"/>
            <ac:spMk id="95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9:04:55.329" v="191" actId="26606"/>
          <ac:spMkLst>
            <pc:docMk/>
            <pc:sldMk cId="830336648" sldId="256"/>
            <ac:spMk id="96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9:04:55.329" v="191" actId="26606"/>
          <ac:spMkLst>
            <pc:docMk/>
            <pc:sldMk cId="830336648" sldId="256"/>
            <ac:spMk id="97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9:04:55.329" v="191" actId="26606"/>
          <ac:spMkLst>
            <pc:docMk/>
            <pc:sldMk cId="830336648" sldId="256"/>
            <ac:spMk id="98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9:04:57.205" v="193" actId="26606"/>
          <ac:spMkLst>
            <pc:docMk/>
            <pc:sldMk cId="830336648" sldId="256"/>
            <ac:spMk id="100" creationId="{AB8C311F-7253-4AED-9701-7FC0708C41C7}"/>
          </ac:spMkLst>
        </pc:spChg>
        <pc:spChg chg="add del">
          <ac:chgData name="Adel Eissawy" userId="e994860506533692" providerId="LiveId" clId="{160F5320-FD69-4A50-8A1F-FDFEB323DFD5}" dt="2024-09-16T19:04:57.205" v="193" actId="26606"/>
          <ac:spMkLst>
            <pc:docMk/>
            <pc:sldMk cId="830336648" sldId="256"/>
            <ac:spMk id="101" creationId="{E2384209-CB15-4CDF-9D31-C44FD9A3F20D}"/>
          </ac:spMkLst>
        </pc:spChg>
        <pc:spChg chg="add del">
          <ac:chgData name="Adel Eissawy" userId="e994860506533692" providerId="LiveId" clId="{160F5320-FD69-4A50-8A1F-FDFEB323DFD5}" dt="2024-09-16T19:04:57.205" v="193" actId="26606"/>
          <ac:spMkLst>
            <pc:docMk/>
            <pc:sldMk cId="830336648" sldId="256"/>
            <ac:spMk id="102" creationId="{2633B3B5-CC90-43F0-8714-D31D1F3F0209}"/>
          </ac:spMkLst>
        </pc:spChg>
        <pc:spChg chg="add del">
          <ac:chgData name="Adel Eissawy" userId="e994860506533692" providerId="LiveId" clId="{160F5320-FD69-4A50-8A1F-FDFEB323DFD5}" dt="2024-09-16T19:04:57.205" v="193" actId="26606"/>
          <ac:spMkLst>
            <pc:docMk/>
            <pc:sldMk cId="830336648" sldId="256"/>
            <ac:spMk id="103" creationId="{A8D57A06-A426-446D-B02C-A2DC6B62E45E}"/>
          </ac:spMkLst>
        </pc:spChg>
        <pc:spChg chg="add del">
          <ac:chgData name="Adel Eissawy" userId="e994860506533692" providerId="LiveId" clId="{160F5320-FD69-4A50-8A1F-FDFEB323DFD5}" dt="2024-09-16T19:05:01.550" v="195" actId="26606"/>
          <ac:spMkLst>
            <pc:docMk/>
            <pc:sldMk cId="830336648" sldId="256"/>
            <ac:spMk id="105" creationId="{AB8C311F-7253-4AED-9701-7FC0708C41C7}"/>
          </ac:spMkLst>
        </pc:spChg>
        <pc:spChg chg="add del">
          <ac:chgData name="Adel Eissawy" userId="e994860506533692" providerId="LiveId" clId="{160F5320-FD69-4A50-8A1F-FDFEB323DFD5}" dt="2024-09-16T19:05:01.550" v="195" actId="26606"/>
          <ac:spMkLst>
            <pc:docMk/>
            <pc:sldMk cId="830336648" sldId="256"/>
            <ac:spMk id="106" creationId="{FD073016-B734-483B-8953-5BADEE145112}"/>
          </ac:spMkLst>
        </pc:spChg>
        <pc:spChg chg="add del">
          <ac:chgData name="Adel Eissawy" userId="e994860506533692" providerId="LiveId" clId="{160F5320-FD69-4A50-8A1F-FDFEB323DFD5}" dt="2024-09-16T19:05:01.550" v="195" actId="26606"/>
          <ac:spMkLst>
            <pc:docMk/>
            <pc:sldMk cId="830336648" sldId="256"/>
            <ac:spMk id="107" creationId="{90A7EAB6-59D3-4325-8DE6-E0CA4009CE53}"/>
          </ac:spMkLst>
        </pc:spChg>
        <pc:spChg chg="add del">
          <ac:chgData name="Adel Eissawy" userId="e994860506533692" providerId="LiveId" clId="{160F5320-FD69-4A50-8A1F-FDFEB323DFD5}" dt="2024-09-16T19:05:01.550" v="195" actId="26606"/>
          <ac:spMkLst>
            <pc:docMk/>
            <pc:sldMk cId="830336648" sldId="256"/>
            <ac:spMk id="108" creationId="{A8D57A06-A426-446D-B02C-A2DC6B62E45E}"/>
          </ac:spMkLst>
        </pc:spChg>
        <pc:spChg chg="add del">
          <ac:chgData name="Adel Eissawy" userId="e994860506533692" providerId="LiveId" clId="{160F5320-FD69-4A50-8A1F-FDFEB323DFD5}" dt="2024-09-16T19:05:03.606" v="197" actId="26606"/>
          <ac:spMkLst>
            <pc:docMk/>
            <pc:sldMk cId="830336648" sldId="256"/>
            <ac:spMk id="110" creationId="{2215C6C6-E45C-4179-9FC1-E8A4C1D47430}"/>
          </ac:spMkLst>
        </pc:spChg>
        <pc:spChg chg="add del">
          <ac:chgData name="Adel Eissawy" userId="e994860506533692" providerId="LiveId" clId="{160F5320-FD69-4A50-8A1F-FDFEB323DFD5}" dt="2024-09-16T19:05:03.606" v="197" actId="26606"/>
          <ac:spMkLst>
            <pc:docMk/>
            <pc:sldMk cId="830336648" sldId="256"/>
            <ac:spMk id="114" creationId="{3776B14B-F2F4-4825-8DA8-8C7A0F2B3960}"/>
          </ac:spMkLst>
        </pc:spChg>
        <pc:spChg chg="add del">
          <ac:chgData name="Adel Eissawy" userId="e994860506533692" providerId="LiveId" clId="{160F5320-FD69-4A50-8A1F-FDFEB323DFD5}" dt="2024-09-16T19:05:05.647" v="199" actId="26606"/>
          <ac:spMkLst>
            <pc:docMk/>
            <pc:sldMk cId="830336648" sldId="256"/>
            <ac:spMk id="116" creationId="{63644BFD-D22E-4019-B666-387DA51AEAFD}"/>
          </ac:spMkLst>
        </pc:spChg>
        <pc:spChg chg="add del">
          <ac:chgData name="Adel Eissawy" userId="e994860506533692" providerId="LiveId" clId="{160F5320-FD69-4A50-8A1F-FDFEB323DFD5}" dt="2024-09-16T19:05:05.647" v="199" actId="26606"/>
          <ac:spMkLst>
            <pc:docMk/>
            <pc:sldMk cId="830336648" sldId="256"/>
            <ac:spMk id="120" creationId="{3776B14B-F2F4-4825-8DA8-8C7A0F2B3960}"/>
          </ac:spMkLst>
        </pc:spChg>
        <pc:spChg chg="add del">
          <ac:chgData name="Adel Eissawy" userId="e994860506533692" providerId="LiveId" clId="{160F5320-FD69-4A50-8A1F-FDFEB323DFD5}" dt="2024-09-16T19:05:08.798" v="201" actId="26606"/>
          <ac:spMkLst>
            <pc:docMk/>
            <pc:sldMk cId="830336648" sldId="256"/>
            <ac:spMk id="122" creationId="{8B089790-F4B6-46A7-BB28-7B74A9A9EFDC}"/>
          </ac:spMkLst>
        </pc:spChg>
        <pc:spChg chg="add del">
          <ac:chgData name="Adel Eissawy" userId="e994860506533692" providerId="LiveId" clId="{160F5320-FD69-4A50-8A1F-FDFEB323DFD5}" dt="2024-09-16T19:05:09.604" v="203" actId="26606"/>
          <ac:spMkLst>
            <pc:docMk/>
            <pc:sldMk cId="830336648" sldId="256"/>
            <ac:spMk id="129" creationId="{42A4FC2C-047E-45A5-965D-8E1E3BF09BC6}"/>
          </ac:spMkLst>
        </pc:spChg>
        <pc:spChg chg="add">
          <ac:chgData name="Adel Eissawy" userId="e994860506533692" providerId="LiveId" clId="{160F5320-FD69-4A50-8A1F-FDFEB323DFD5}" dt="2024-09-16T19:05:09.621" v="204" actId="26606"/>
          <ac:spMkLst>
            <pc:docMk/>
            <pc:sldMk cId="830336648" sldId="256"/>
            <ac:spMk id="131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05:09.621" v="204" actId="26606"/>
          <ac:spMkLst>
            <pc:docMk/>
            <pc:sldMk cId="830336648" sldId="256"/>
            <ac:spMk id="132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05:09.621" v="204" actId="26606"/>
          <ac:spMkLst>
            <pc:docMk/>
            <pc:sldMk cId="830336648" sldId="256"/>
            <ac:spMk id="133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05:09.621" v="204" actId="26606"/>
          <ac:spMkLst>
            <pc:docMk/>
            <pc:sldMk cId="830336648" sldId="256"/>
            <ac:spMk id="13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05:09.621" v="204" actId="26606"/>
          <ac:spMkLst>
            <pc:docMk/>
            <pc:sldMk cId="830336648" sldId="256"/>
            <ac:spMk id="135" creationId="{9A97C86A-04D6-40F7-AE84-31AB43E6A846}"/>
          </ac:spMkLst>
        </pc:spChg>
        <pc:spChg chg="add">
          <ac:chgData name="Adel Eissawy" userId="e994860506533692" providerId="LiveId" clId="{160F5320-FD69-4A50-8A1F-FDFEB323DFD5}" dt="2024-09-16T19:05:09.621" v="204" actId="26606"/>
          <ac:spMkLst>
            <pc:docMk/>
            <pc:sldMk cId="830336648" sldId="256"/>
            <ac:spMk id="136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05:09.621" v="204" actId="26606"/>
          <ac:spMkLst>
            <pc:docMk/>
            <pc:sldMk cId="830336648" sldId="256"/>
            <ac:spMk id="137" creationId="{3ECA69A1-7536-43AC-85EF-C7106179F5ED}"/>
          </ac:spMkLst>
        </pc:spChg>
        <pc:grpChg chg="add del">
          <ac:chgData name="Adel Eissawy" userId="e994860506533692" providerId="LiveId" clId="{160F5320-FD69-4A50-8A1F-FDFEB323DFD5}" dt="2024-09-16T19:05:03.606" v="197" actId="26606"/>
          <ac:grpSpMkLst>
            <pc:docMk/>
            <pc:sldMk cId="830336648" sldId="256"/>
            <ac:grpSpMk id="111" creationId="{5FE9FE4C-C9E0-4C54-8010-EA9D29CD4D59}"/>
          </ac:grpSpMkLst>
        </pc:grpChg>
        <pc:grpChg chg="add del">
          <ac:chgData name="Adel Eissawy" userId="e994860506533692" providerId="LiveId" clId="{160F5320-FD69-4A50-8A1F-FDFEB323DFD5}" dt="2024-09-16T19:05:05.647" v="199" actId="26606"/>
          <ac:grpSpMkLst>
            <pc:docMk/>
            <pc:sldMk cId="830336648" sldId="256"/>
            <ac:grpSpMk id="117" creationId="{5FE9FE4C-C9E0-4C54-8010-EA9D29CD4D59}"/>
          </ac:grpSpMkLst>
        </pc:grpChg>
        <pc:grpChg chg="add del">
          <ac:chgData name="Adel Eissawy" userId="e994860506533692" providerId="LiveId" clId="{160F5320-FD69-4A50-8A1F-FDFEB323DFD5}" dt="2024-09-16T19:05:08.798" v="201" actId="26606"/>
          <ac:grpSpMkLst>
            <pc:docMk/>
            <pc:sldMk cId="830336648" sldId="256"/>
            <ac:grpSpMk id="123" creationId="{9DE3F54D-33BC-4382-A2AB-5E002F0F1166}"/>
          </ac:grpSpMkLst>
        </pc:grpChg>
        <pc:picChg chg="del mod">
          <ac:chgData name="Adel Eissawy" userId="e994860506533692" providerId="LiveId" clId="{160F5320-FD69-4A50-8A1F-FDFEB323DFD5}" dt="2024-09-16T19:29:19.503" v="301" actId="478"/>
          <ac:picMkLst>
            <pc:docMk/>
            <pc:sldMk cId="830336648" sldId="256"/>
            <ac:picMk id="2" creationId="{698E82F0-B88C-2CFB-EDE4-9D2910E79141}"/>
          </ac:picMkLst>
        </pc:picChg>
        <pc:picChg chg="add del mod ord">
          <ac:chgData name="Adel Eissawy" userId="e994860506533692" providerId="LiveId" clId="{160F5320-FD69-4A50-8A1F-FDFEB323DFD5}" dt="2024-09-24T20:50:38.230" v="1015"/>
          <ac:picMkLst>
            <pc:docMk/>
            <pc:sldMk cId="830336648" sldId="256"/>
            <ac:picMk id="3" creationId="{3444DA6F-A0C8-3B97-C388-B687E98D16EC}"/>
          </ac:picMkLst>
        </pc:picChg>
        <pc:picChg chg="add del mod">
          <ac:chgData name="Adel Eissawy" userId="e994860506533692" providerId="LiveId" clId="{160F5320-FD69-4A50-8A1F-FDFEB323DFD5}" dt="2024-09-24T20:50:40.115" v="1017"/>
          <ac:picMkLst>
            <pc:docMk/>
            <pc:sldMk cId="830336648" sldId="256"/>
            <ac:picMk id="4" creationId="{5DFCC4D1-33A4-29EB-2D76-814B6D037CB7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5" creationId="{90FD1C2B-E00A-BC63-CE8F-6F1350A1273F}"/>
          </ac:picMkLst>
        </pc:picChg>
        <pc:picChg chg="add del mod ord">
          <ac:chgData name="Adel Eissawy" userId="e994860506533692" providerId="LiveId" clId="{160F5320-FD69-4A50-8A1F-FDFEB323DFD5}" dt="2024-09-23T18:55:00.980" v="548"/>
          <ac:picMkLst>
            <pc:docMk/>
            <pc:sldMk cId="830336648" sldId="256"/>
            <ac:picMk id="6" creationId="{1A3363FC-DE4C-D5C3-B028-6222A4186B8A}"/>
          </ac:picMkLst>
        </pc:picChg>
        <pc:picChg chg="add del mod">
          <ac:chgData name="Adel Eissawy" userId="e994860506533692" providerId="LiveId" clId="{160F5320-FD69-4A50-8A1F-FDFEB323DFD5}" dt="2024-09-23T18:55:47.359" v="550"/>
          <ac:picMkLst>
            <pc:docMk/>
            <pc:sldMk cId="830336648" sldId="256"/>
            <ac:picMk id="7" creationId="{53C8345F-36BA-3DF9-5ADD-BA301D8FCDB0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7" creationId="{658E08B5-9333-A721-9E5C-76CA0E2C39D9}"/>
          </ac:picMkLst>
        </pc:picChg>
        <pc:picChg chg="add del mod ord">
          <ac:chgData name="Adel Eissawy" userId="e994860506533692" providerId="LiveId" clId="{160F5320-FD69-4A50-8A1F-FDFEB323DFD5}" dt="2024-09-24T20:51:12.321" v="1018"/>
          <ac:picMkLst>
            <pc:docMk/>
            <pc:sldMk cId="830336648" sldId="256"/>
            <ac:picMk id="7" creationId="{7F9DB9F4-FC89-2CD6-1A98-BCA4C06631CF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830336648" sldId="256"/>
            <ac:picMk id="8" creationId="{9B25AE17-37F0-BEF2-B460-9CA0581B4904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9" creationId="{A7166BE9-A504-0F95-8DDB-F46DF4131171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830336648" sldId="256"/>
            <ac:picMk id="11" creationId="{5CE61BD1-440E-26C0-9114-CBD272751827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11" creationId="{6F309FCE-1A5B-B2C7-9D5B-30A44E66B6E6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13" creationId="{87A4EA7D-50DD-8F8C-93FD-7B2B69DF55FE}"/>
          </ac:picMkLst>
        </pc:picChg>
        <pc:picChg chg="add del mod ord">
          <ac:chgData name="Adel Eissawy" userId="e994860506533692" providerId="LiveId" clId="{160F5320-FD69-4A50-8A1F-FDFEB323DFD5}" dt="2024-09-24T21:16:53.495" v="1161"/>
          <ac:picMkLst>
            <pc:docMk/>
            <pc:sldMk cId="830336648" sldId="256"/>
            <ac:picMk id="14" creationId="{D15D1AA3-0B39-E57B-94BF-6300E616E814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15" creationId="{A98E8C7B-E8D5-B585-0F2C-C4718CA13332}"/>
          </ac:picMkLst>
        </pc:picChg>
        <pc:picChg chg="add del mod">
          <ac:chgData name="Adel Eissawy" userId="e994860506533692" providerId="LiveId" clId="{160F5320-FD69-4A50-8A1F-FDFEB323DFD5}" dt="2024-09-24T21:17:22.562" v="1163"/>
          <ac:picMkLst>
            <pc:docMk/>
            <pc:sldMk cId="830336648" sldId="256"/>
            <ac:picMk id="15" creationId="{BB69A02C-8FFA-3693-59BD-61B56546F222}"/>
          </ac:picMkLst>
        </pc:picChg>
        <pc:picChg chg="add del mod ord">
          <ac:chgData name="Adel Eissawy" userId="e994860506533692" providerId="LiveId" clId="{160F5320-FD69-4A50-8A1F-FDFEB323DFD5}" dt="2024-09-23T18:56:19.704" v="551"/>
          <ac:picMkLst>
            <pc:docMk/>
            <pc:sldMk cId="830336648" sldId="256"/>
            <ac:picMk id="15" creationId="{CB1DFC65-BB92-BC8E-8043-C2833EBBB857}"/>
          </ac:picMkLst>
        </pc:picChg>
        <pc:picChg chg="add del mod">
          <ac:chgData name="Adel Eissawy" userId="e994860506533692" providerId="LiveId" clId="{160F5320-FD69-4A50-8A1F-FDFEB323DFD5}" dt="2024-09-17T17:35:04.458" v="368"/>
          <ac:picMkLst>
            <pc:docMk/>
            <pc:sldMk cId="830336648" sldId="256"/>
            <ac:picMk id="15" creationId="{FFBA5E2C-501E-58AB-8855-64740714ADA6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830336648" sldId="256"/>
            <ac:picMk id="16" creationId="{85B07338-D88C-15F0-F1DB-D8833E048043}"/>
          </ac:picMkLst>
        </pc:picChg>
        <pc:picChg chg="add del mod">
          <ac:chgData name="Adel Eissawy" userId="e994860506533692" providerId="LiveId" clId="{160F5320-FD69-4A50-8A1F-FDFEB323DFD5}" dt="2024-09-17T17:35:15.805" v="370"/>
          <ac:picMkLst>
            <pc:docMk/>
            <pc:sldMk cId="830336648" sldId="256"/>
            <ac:picMk id="16" creationId="{92BBD91D-AF86-CCFE-D1B6-D5379EE3750E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17" creationId="{9202B87A-6E12-C283-689F-4FE870F8F119}"/>
          </ac:picMkLst>
        </pc:picChg>
        <pc:picChg chg="add del mod ord">
          <ac:chgData name="Adel Eissawy" userId="e994860506533692" providerId="LiveId" clId="{160F5320-FD69-4A50-8A1F-FDFEB323DFD5}" dt="2024-09-24T21:17:51.296" v="1164"/>
          <ac:picMkLst>
            <pc:docMk/>
            <pc:sldMk cId="830336648" sldId="256"/>
            <ac:picMk id="18" creationId="{8B02B800-A7DC-D9BA-61C5-1C99608A2A49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19" creationId="{3E74CBD4-728D-C7A0-685B-9FCD1F214C09}"/>
          </ac:picMkLst>
        </pc:picChg>
        <pc:picChg chg="add mod">
          <ac:chgData name="Adel Eissawy" userId="e994860506533692" providerId="LiveId" clId="{160F5320-FD69-4A50-8A1F-FDFEB323DFD5}" dt="2024-09-24T21:17:51.296" v="1164"/>
          <ac:picMkLst>
            <pc:docMk/>
            <pc:sldMk cId="830336648" sldId="256"/>
            <ac:picMk id="19" creationId="{A6C52D53-20C7-00C6-83C5-6736B9601023}"/>
          </ac:picMkLst>
        </pc:picChg>
        <pc:picChg chg="add del mod ord">
          <ac:chgData name="Adel Eissawy" userId="e994860506533692" providerId="LiveId" clId="{160F5320-FD69-4A50-8A1F-FDFEB323DFD5}" dt="2024-09-17T17:35:20.942" v="371"/>
          <ac:picMkLst>
            <pc:docMk/>
            <pc:sldMk cId="830336648" sldId="256"/>
            <ac:picMk id="19" creationId="{FE5EA632-B597-279B-ADD2-F9655A23511E}"/>
          </ac:picMkLst>
        </pc:picChg>
        <pc:picChg chg="add del mod">
          <ac:chgData name="Adel Eissawy" userId="e994860506533692" providerId="LiveId" clId="{160F5320-FD69-4A50-8A1F-FDFEB323DFD5}" dt="2024-09-17T17:35:29.623" v="372"/>
          <ac:picMkLst>
            <pc:docMk/>
            <pc:sldMk cId="830336648" sldId="256"/>
            <ac:picMk id="20" creationId="{FC785B47-6D8D-1D67-2F56-01A60D245C12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21" creationId="{12CAD323-A367-473F-3156-602DA88BE0FB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23" creationId="{EB6F2269-4EAD-0D45-69DE-9D5154C19CDF}"/>
          </ac:picMkLst>
        </pc:picChg>
        <pc:picChg chg="add mod ord">
          <ac:chgData name="Adel Eissawy" userId="e994860506533692" providerId="LiveId" clId="{160F5320-FD69-4A50-8A1F-FDFEB323DFD5}" dt="2024-09-17T20:23:07.826" v="519" actId="167"/>
          <ac:picMkLst>
            <pc:docMk/>
            <pc:sldMk cId="830336648" sldId="256"/>
            <ac:picMk id="24" creationId="{30631286-B7A4-46A1-2040-404087B329E5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25" creationId="{A94B1CEA-0930-BACB-BA53-52EDADE3ED3F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830336648" sldId="256"/>
            <ac:picMk id="27" creationId="{5076B588-DC1D-E88C-D66A-0A7F0741EA20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27" creationId="{A6757B54-D3E3-B237-3EBE-B7685CA1D812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29" creationId="{2A8D991A-03F3-00B4-63A4-DB83C4865F1D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31" creationId="{C73E7774-BF21-DE85-2AE9-5749FBDD8ACF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33" creationId="{47F6C5BF-811E-7F86-8244-1D2DE808A5B7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35" creationId="{816F20CA-9BD6-FE99-668C-FA0AF5B0DCAA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37" creationId="{DCF1F8E1-5E36-BA51-9BB6-C806683BAEC0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39" creationId="{6D6A6E7B-9F48-2ACB-9DE7-002986EEE259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41" creationId="{76B6B3C7-7AA4-A2EB-EE8A-B9752C6C1B9A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43" creationId="{D47F51E9-D308-5009-748E-EA98B7357000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45" creationId="{10A60F32-3682-4E23-4256-1802D4A0FF79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47" creationId="{BFCCB9CF-3EE9-F03A-29DD-8CA7A0C7CDD7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49" creationId="{BDE2CFC6-55F3-8C81-044B-046356E16669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51" creationId="{01AF2E2F-3586-BCB1-9776-E0A7E2ED14D2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53" creationId="{EEEDEF5B-E132-2C7A-4908-0EACB1E2D2AC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55" creationId="{2441E8F9-363D-0CDE-771B-A4217E492137}"/>
          </ac:picMkLst>
        </pc:picChg>
        <pc:picChg chg="add mod">
          <ac:chgData name="Adel Eissawy" userId="e994860506533692" providerId="LiveId" clId="{160F5320-FD69-4A50-8A1F-FDFEB323DFD5}" dt="2024-09-16T18:23:57.895" v="3" actId="931"/>
          <ac:picMkLst>
            <pc:docMk/>
            <pc:sldMk cId="830336648" sldId="256"/>
            <ac:picMk id="57" creationId="{BC3174EC-95DF-30CE-9E75-6968911FB97B}"/>
          </ac:picMkLst>
        </pc:picChg>
        <pc:picChg chg="add del mod">
          <ac:chgData name="Adel Eissawy" userId="e994860506533692" providerId="LiveId" clId="{160F5320-FD69-4A50-8A1F-FDFEB323DFD5}" dt="2024-09-16T19:00:51.540" v="178" actId="478"/>
          <ac:picMkLst>
            <pc:docMk/>
            <pc:sldMk cId="830336648" sldId="256"/>
            <ac:picMk id="59" creationId="{7B84CFC6-0431-B588-CF80-3FDB543D823D}"/>
          </ac:picMkLst>
        </pc:picChg>
        <pc:picChg chg="add del mod">
          <ac:chgData name="Adel Eissawy" userId="e994860506533692" providerId="LiveId" clId="{160F5320-FD69-4A50-8A1F-FDFEB323DFD5}" dt="2024-09-16T19:14:30.989" v="254" actId="478"/>
          <ac:picMkLst>
            <pc:docMk/>
            <pc:sldMk cId="830336648" sldId="256"/>
            <ac:picMk id="61" creationId="{5F80C80A-3825-6F6F-18B2-254891656B48}"/>
          </ac:picMkLst>
        </pc:picChg>
        <pc:picChg chg="add del mod">
          <ac:chgData name="Adel Eissawy" userId="e994860506533692" providerId="LiveId" clId="{160F5320-FD69-4A50-8A1F-FDFEB323DFD5}" dt="2024-09-16T19:22:55.962" v="296" actId="478"/>
          <ac:picMkLst>
            <pc:docMk/>
            <pc:sldMk cId="830336648" sldId="256"/>
            <ac:picMk id="89" creationId="{225D0E25-2058-5515-73B4-B9AD7880990D}"/>
          </ac:picMkLst>
        </pc:picChg>
        <pc:picChg chg="add mod ord">
          <ac:chgData name="Adel Eissawy" userId="e994860506533692" providerId="LiveId" clId="{160F5320-FD69-4A50-8A1F-FDFEB323DFD5}" dt="2024-09-23T19:53:11.639" v="625" actId="171"/>
          <ac:picMkLst>
            <pc:docMk/>
            <pc:sldMk cId="830336648" sldId="256"/>
            <ac:picMk id="99" creationId="{5419BE83-C1F4-C3E0-ABBC-CE1642561380}"/>
          </ac:picMkLst>
        </pc:picChg>
        <pc:picChg chg="add del mod">
          <ac:chgData name="Adel Eissawy" userId="e994860506533692" providerId="LiveId" clId="{160F5320-FD69-4A50-8A1F-FDFEB323DFD5}" dt="2024-09-17T18:21:04.483" v="393"/>
          <ac:picMkLst>
            <pc:docMk/>
            <pc:sldMk cId="830336648" sldId="256"/>
            <ac:picMk id="109" creationId="{2DFDE98A-55A7-BDBD-FD08-EEFA0E75079D}"/>
          </ac:picMkLst>
        </pc:picChg>
        <pc:picChg chg="add del mod ord">
          <ac:chgData name="Adel Eissawy" userId="e994860506533692" providerId="LiveId" clId="{160F5320-FD69-4A50-8A1F-FDFEB323DFD5}" dt="2024-09-17T18:23:50.872" v="394"/>
          <ac:picMkLst>
            <pc:docMk/>
            <pc:sldMk cId="830336648" sldId="256"/>
            <ac:picMk id="112" creationId="{9157C458-2621-D0CF-9714-030AF254F13F}"/>
          </ac:picMkLst>
        </pc:picChg>
        <pc:picChg chg="add del mod">
          <ac:chgData name="Adel Eissawy" userId="e994860506533692" providerId="LiveId" clId="{160F5320-FD69-4A50-8A1F-FDFEB323DFD5}" dt="2024-09-17T18:26:00.514" v="403"/>
          <ac:picMkLst>
            <pc:docMk/>
            <pc:sldMk cId="830336648" sldId="256"/>
            <ac:picMk id="113" creationId="{C74D7B33-05C3-4BE4-F90C-DD7F4E9D8740}"/>
          </ac:picMkLst>
        </pc:picChg>
        <pc:picChg chg="add del mod ord">
          <ac:chgData name="Adel Eissawy" userId="e994860506533692" providerId="LiveId" clId="{160F5320-FD69-4A50-8A1F-FDFEB323DFD5}" dt="2024-09-17T18:26:04.876" v="404"/>
          <ac:picMkLst>
            <pc:docMk/>
            <pc:sldMk cId="830336648" sldId="256"/>
            <ac:picMk id="116" creationId="{1549FB87-2CC7-594C-4E98-12F3F91FB823}"/>
          </ac:picMkLst>
        </pc:picChg>
        <pc:picChg chg="add del mod">
          <ac:chgData name="Adel Eissawy" userId="e994860506533692" providerId="LiveId" clId="{160F5320-FD69-4A50-8A1F-FDFEB323DFD5}" dt="2024-09-17T18:26:15.753" v="406"/>
          <ac:picMkLst>
            <pc:docMk/>
            <pc:sldMk cId="830336648" sldId="256"/>
            <ac:picMk id="117" creationId="{E202CCAE-B227-77A5-B3CB-1ED7161F6231}"/>
          </ac:picMkLst>
        </pc:picChg>
        <pc:picChg chg="add del mod ord">
          <ac:chgData name="Adel Eissawy" userId="e994860506533692" providerId="LiveId" clId="{160F5320-FD69-4A50-8A1F-FDFEB323DFD5}" dt="2024-09-17T18:27:35.967" v="407"/>
          <ac:picMkLst>
            <pc:docMk/>
            <pc:sldMk cId="830336648" sldId="256"/>
            <ac:picMk id="120" creationId="{A68A5BF8-A2DC-278A-5CAB-69685203DB91}"/>
          </ac:picMkLst>
        </pc:picChg>
        <pc:picChg chg="add del mod">
          <ac:chgData name="Adel Eissawy" userId="e994860506533692" providerId="LiveId" clId="{160F5320-FD69-4A50-8A1F-FDFEB323DFD5}" dt="2024-09-17T18:27:38.449" v="410"/>
          <ac:picMkLst>
            <pc:docMk/>
            <pc:sldMk cId="830336648" sldId="256"/>
            <ac:picMk id="121" creationId="{56690D00-D244-7607-7B77-FE729947A1CC}"/>
          </ac:picMkLst>
        </pc:picChg>
        <pc:picChg chg="add del mod ord">
          <ac:chgData name="Adel Eissawy" userId="e994860506533692" providerId="LiveId" clId="{160F5320-FD69-4A50-8A1F-FDFEB323DFD5}" dt="2024-09-17T18:38:09.889" v="411"/>
          <ac:picMkLst>
            <pc:docMk/>
            <pc:sldMk cId="830336648" sldId="256"/>
            <ac:picMk id="122" creationId="{96F1F253-5BC4-2907-A203-B1CD31760058}"/>
          </ac:picMkLst>
        </pc:picChg>
        <pc:picChg chg="add del mod">
          <ac:chgData name="Adel Eissawy" userId="e994860506533692" providerId="LiveId" clId="{160F5320-FD69-4A50-8A1F-FDFEB323DFD5}" dt="2024-09-17T19:18:05.250" v="443"/>
          <ac:picMkLst>
            <pc:docMk/>
            <pc:sldMk cId="830336648" sldId="256"/>
            <ac:picMk id="123" creationId="{56F165C9-6BCE-1901-8441-2D2DFAFC201A}"/>
          </ac:picMkLst>
        </pc:picChg>
        <pc:picChg chg="add del mod ord">
          <ac:chgData name="Adel Eissawy" userId="e994860506533692" providerId="LiveId" clId="{160F5320-FD69-4A50-8A1F-FDFEB323DFD5}" dt="2024-09-24T20:48:23.943" v="1012"/>
          <ac:picMkLst>
            <pc:docMk/>
            <pc:sldMk cId="830336648" sldId="256"/>
            <ac:picMk id="152" creationId="{590A8802-1582-91D9-928B-618F97B3BE90}"/>
          </ac:picMkLst>
        </pc:picChg>
        <pc:picChg chg="add del mod">
          <ac:chgData name="Adel Eissawy" userId="e994860506533692" providerId="LiveId" clId="{160F5320-FD69-4A50-8A1F-FDFEB323DFD5}" dt="2024-09-24T20:50:24.627" v="1014"/>
          <ac:picMkLst>
            <pc:docMk/>
            <pc:sldMk cId="830336648" sldId="256"/>
            <ac:picMk id="153" creationId="{95C85563-60A3-8C7C-EDFE-DC61800CA6CA}"/>
          </ac:picMkLst>
        </pc:picChg>
        <pc:picChg chg="add del mod ord">
          <ac:chgData name="Adel Eissawy" userId="e994860506533692" providerId="LiveId" clId="{160F5320-FD69-4A50-8A1F-FDFEB323DFD5}" dt="2024-09-17T19:18:34.374" v="444"/>
          <ac:picMkLst>
            <pc:docMk/>
            <pc:sldMk cId="830336648" sldId="256"/>
            <ac:picMk id="196" creationId="{AEE15A02-9403-46C5-E05D-ECA210F0892C}"/>
          </ac:picMkLst>
        </pc:picChg>
        <pc:picChg chg="add del mod">
          <ac:chgData name="Adel Eissawy" userId="e994860506533692" providerId="LiveId" clId="{160F5320-FD69-4A50-8A1F-FDFEB323DFD5}" dt="2024-09-17T19:18:50.899" v="446"/>
          <ac:picMkLst>
            <pc:docMk/>
            <pc:sldMk cId="830336648" sldId="256"/>
            <ac:picMk id="197" creationId="{C480A67D-A502-8769-4037-02F1D43569E3}"/>
          </ac:picMkLst>
        </pc:picChg>
        <pc:picChg chg="add del mod ord">
          <ac:chgData name="Adel Eissawy" userId="e994860506533692" providerId="LiveId" clId="{160F5320-FD69-4A50-8A1F-FDFEB323DFD5}" dt="2024-09-17T19:19:21.181" v="447"/>
          <ac:picMkLst>
            <pc:docMk/>
            <pc:sldMk cId="830336648" sldId="256"/>
            <ac:picMk id="201" creationId="{4141F41D-2588-41FB-6F37-1BBA44014425}"/>
          </ac:picMkLst>
        </pc:picChg>
        <pc:picChg chg="add del mod">
          <ac:chgData name="Adel Eissawy" userId="e994860506533692" providerId="LiveId" clId="{160F5320-FD69-4A50-8A1F-FDFEB323DFD5}" dt="2024-09-17T19:19:58.948" v="449"/>
          <ac:picMkLst>
            <pc:docMk/>
            <pc:sldMk cId="830336648" sldId="256"/>
            <ac:picMk id="202" creationId="{08B7747C-9091-3376-720B-5D81B8B2C0CE}"/>
          </ac:picMkLst>
        </pc:picChg>
        <pc:picChg chg="add del mod ord">
          <ac:chgData name="Adel Eissawy" userId="e994860506533692" providerId="LiveId" clId="{160F5320-FD69-4A50-8A1F-FDFEB323DFD5}" dt="2024-09-17T19:20:30.559" v="450"/>
          <ac:picMkLst>
            <pc:docMk/>
            <pc:sldMk cId="830336648" sldId="256"/>
            <ac:picMk id="208" creationId="{7DBB3F06-FA2A-AE19-F602-1F3A7E4BDD55}"/>
          </ac:picMkLst>
        </pc:picChg>
        <pc:picChg chg="add del mod">
          <ac:chgData name="Adel Eissawy" userId="e994860506533692" providerId="LiveId" clId="{160F5320-FD69-4A50-8A1F-FDFEB323DFD5}" dt="2024-09-17T19:21:58.045" v="452"/>
          <ac:picMkLst>
            <pc:docMk/>
            <pc:sldMk cId="830336648" sldId="256"/>
            <ac:picMk id="209" creationId="{A957E188-67DB-7751-B26D-8C338F776F42}"/>
          </ac:picMkLst>
        </pc:picChg>
        <pc:picChg chg="add del mod ord">
          <ac:chgData name="Adel Eissawy" userId="e994860506533692" providerId="LiveId" clId="{160F5320-FD69-4A50-8A1F-FDFEB323DFD5}" dt="2024-09-17T19:22:31.401" v="453"/>
          <ac:picMkLst>
            <pc:docMk/>
            <pc:sldMk cId="830336648" sldId="256"/>
            <ac:picMk id="215" creationId="{4F58362A-B3EC-096C-E18B-27A7C8D66E38}"/>
          </ac:picMkLst>
        </pc:picChg>
        <pc:picChg chg="add del mod">
          <ac:chgData name="Adel Eissawy" userId="e994860506533692" providerId="LiveId" clId="{160F5320-FD69-4A50-8A1F-FDFEB323DFD5}" dt="2024-09-17T19:23:03.971" v="455"/>
          <ac:picMkLst>
            <pc:docMk/>
            <pc:sldMk cId="830336648" sldId="256"/>
            <ac:picMk id="216" creationId="{03A0EE91-996E-BCE8-4C9B-0F350A026E8C}"/>
          </ac:picMkLst>
        </pc:picChg>
        <pc:picChg chg="add del mod ord">
          <ac:chgData name="Adel Eissawy" userId="e994860506533692" providerId="LiveId" clId="{160F5320-FD69-4A50-8A1F-FDFEB323DFD5}" dt="2024-09-17T19:23:35.250" v="456"/>
          <ac:picMkLst>
            <pc:docMk/>
            <pc:sldMk cId="830336648" sldId="256"/>
            <ac:picMk id="220" creationId="{2E907D7B-983D-FB2F-4912-0C1F16A9404E}"/>
          </ac:picMkLst>
        </pc:picChg>
        <pc:picChg chg="add del mod">
          <ac:chgData name="Adel Eissawy" userId="e994860506533692" providerId="LiveId" clId="{160F5320-FD69-4A50-8A1F-FDFEB323DFD5}" dt="2024-09-17T19:24:12.643" v="458"/>
          <ac:picMkLst>
            <pc:docMk/>
            <pc:sldMk cId="830336648" sldId="256"/>
            <ac:picMk id="221" creationId="{65DF6567-C519-96B0-78CB-74AAD4EF90F1}"/>
          </ac:picMkLst>
        </pc:picChg>
        <pc:picChg chg="add del mod ord">
          <ac:chgData name="Adel Eissawy" userId="e994860506533692" providerId="LiveId" clId="{160F5320-FD69-4A50-8A1F-FDFEB323DFD5}" dt="2024-09-17T19:24:47.229" v="459"/>
          <ac:picMkLst>
            <pc:docMk/>
            <pc:sldMk cId="830336648" sldId="256"/>
            <ac:picMk id="229" creationId="{D052A25B-BB34-E9D7-86C2-00BD12E814CD}"/>
          </ac:picMkLst>
        </pc:picChg>
        <pc:picChg chg="add del mod">
          <ac:chgData name="Adel Eissawy" userId="e994860506533692" providerId="LiveId" clId="{160F5320-FD69-4A50-8A1F-FDFEB323DFD5}" dt="2024-09-17T19:34:33.608" v="482"/>
          <ac:picMkLst>
            <pc:docMk/>
            <pc:sldMk cId="830336648" sldId="256"/>
            <ac:picMk id="230" creationId="{6E197215-5E09-CEF0-5AAD-62CB208D668C}"/>
          </ac:picMkLst>
        </pc:picChg>
        <pc:picChg chg="add del mod ord">
          <ac:chgData name="Adel Eissawy" userId="e994860506533692" providerId="LiveId" clId="{160F5320-FD69-4A50-8A1F-FDFEB323DFD5}" dt="2024-09-17T19:35:02.957" v="483"/>
          <ac:picMkLst>
            <pc:docMk/>
            <pc:sldMk cId="830336648" sldId="256"/>
            <ac:picMk id="262" creationId="{7720FD8B-4803-B889-4ADD-53E6AB031B26}"/>
          </ac:picMkLst>
        </pc:picChg>
        <pc:picChg chg="add del mod">
          <ac:chgData name="Adel Eissawy" userId="e994860506533692" providerId="LiveId" clId="{160F5320-FD69-4A50-8A1F-FDFEB323DFD5}" dt="2024-09-17T19:35:15.708" v="485"/>
          <ac:picMkLst>
            <pc:docMk/>
            <pc:sldMk cId="830336648" sldId="256"/>
            <ac:picMk id="263" creationId="{F0B8EDB1-B646-1187-25A5-F6D6E89645E2}"/>
          </ac:picMkLst>
        </pc:picChg>
        <pc:picChg chg="add del mod ord">
          <ac:chgData name="Adel Eissawy" userId="e994860506533692" providerId="LiveId" clId="{160F5320-FD69-4A50-8A1F-FDFEB323DFD5}" dt="2024-09-17T19:35:46.185" v="486"/>
          <ac:picMkLst>
            <pc:docMk/>
            <pc:sldMk cId="830336648" sldId="256"/>
            <ac:picMk id="267" creationId="{4C8A1581-C3B1-BD41-646B-3E1CA36D7BD4}"/>
          </ac:picMkLst>
        </pc:picChg>
        <pc:picChg chg="add del mod">
          <ac:chgData name="Adel Eissawy" userId="e994860506533692" providerId="LiveId" clId="{160F5320-FD69-4A50-8A1F-FDFEB323DFD5}" dt="2024-09-17T19:37:17.883" v="488"/>
          <ac:picMkLst>
            <pc:docMk/>
            <pc:sldMk cId="830336648" sldId="256"/>
            <ac:picMk id="268" creationId="{9B86A644-83B7-DACD-DAA9-5E16292F4458}"/>
          </ac:picMkLst>
        </pc:picChg>
        <pc:picChg chg="add del mod ord">
          <ac:chgData name="Adel Eissawy" userId="e994860506533692" providerId="LiveId" clId="{160F5320-FD69-4A50-8A1F-FDFEB323DFD5}" dt="2024-09-17T19:37:47.616" v="489"/>
          <ac:picMkLst>
            <pc:docMk/>
            <pc:sldMk cId="830336648" sldId="256"/>
            <ac:picMk id="276" creationId="{D231D929-CB5F-DEB1-F11B-3AD6DA5AEBC8}"/>
          </ac:picMkLst>
        </pc:picChg>
        <pc:picChg chg="add del mod">
          <ac:chgData name="Adel Eissawy" userId="e994860506533692" providerId="LiveId" clId="{160F5320-FD69-4A50-8A1F-FDFEB323DFD5}" dt="2024-09-17T19:38:06.426" v="491"/>
          <ac:picMkLst>
            <pc:docMk/>
            <pc:sldMk cId="830336648" sldId="256"/>
            <ac:picMk id="277" creationId="{CEB2E017-3B1C-7849-6AD9-8DF0DA92261A}"/>
          </ac:picMkLst>
        </pc:picChg>
        <pc:picChg chg="add del mod ord">
          <ac:chgData name="Adel Eissawy" userId="e994860506533692" providerId="LiveId" clId="{160F5320-FD69-4A50-8A1F-FDFEB323DFD5}" dt="2024-09-17T19:38:30.449" v="492"/>
          <ac:picMkLst>
            <pc:docMk/>
            <pc:sldMk cId="830336648" sldId="256"/>
            <ac:picMk id="281" creationId="{B93EA6B8-0290-F89B-4413-B8282BD7B889}"/>
          </ac:picMkLst>
        </pc:picChg>
        <pc:picChg chg="add del mod">
          <ac:chgData name="Adel Eissawy" userId="e994860506533692" providerId="LiveId" clId="{160F5320-FD69-4A50-8A1F-FDFEB323DFD5}" dt="2024-09-17T19:38:39.043" v="494"/>
          <ac:picMkLst>
            <pc:docMk/>
            <pc:sldMk cId="830336648" sldId="256"/>
            <ac:picMk id="282" creationId="{D2147D0D-C5AA-FF6A-C798-E29797E9F029}"/>
          </ac:picMkLst>
        </pc:picChg>
        <pc:picChg chg="add del mod ord">
          <ac:chgData name="Adel Eissawy" userId="e994860506533692" providerId="LiveId" clId="{160F5320-FD69-4A50-8A1F-FDFEB323DFD5}" dt="2024-09-17T19:39:09.679" v="495"/>
          <ac:picMkLst>
            <pc:docMk/>
            <pc:sldMk cId="830336648" sldId="256"/>
            <ac:picMk id="284" creationId="{8F79E832-B179-4412-04B6-A2C20595001E}"/>
          </ac:picMkLst>
        </pc:picChg>
        <pc:picChg chg="add del mod">
          <ac:chgData name="Adel Eissawy" userId="e994860506533692" providerId="LiveId" clId="{160F5320-FD69-4A50-8A1F-FDFEB323DFD5}" dt="2024-09-17T19:40:21.546" v="497"/>
          <ac:picMkLst>
            <pc:docMk/>
            <pc:sldMk cId="830336648" sldId="256"/>
            <ac:picMk id="285" creationId="{35E6152F-FBF3-AD5B-E898-65A10D5CC3B7}"/>
          </ac:picMkLst>
        </pc:picChg>
        <pc:picChg chg="add del mod ord">
          <ac:chgData name="Adel Eissawy" userId="e994860506533692" providerId="LiveId" clId="{160F5320-FD69-4A50-8A1F-FDFEB323DFD5}" dt="2024-09-17T19:40:43.708" v="498"/>
          <ac:picMkLst>
            <pc:docMk/>
            <pc:sldMk cId="830336648" sldId="256"/>
            <ac:picMk id="291" creationId="{3C8C2F07-9507-6B22-490B-787E73BFC73D}"/>
          </ac:picMkLst>
        </pc:picChg>
        <pc:picChg chg="add del mod">
          <ac:chgData name="Adel Eissawy" userId="e994860506533692" providerId="LiveId" clId="{160F5320-FD69-4A50-8A1F-FDFEB323DFD5}" dt="2024-09-17T19:41:38.122" v="500"/>
          <ac:picMkLst>
            <pc:docMk/>
            <pc:sldMk cId="830336648" sldId="256"/>
            <ac:picMk id="292" creationId="{8E10271A-BEEF-66AD-11C3-4313E8CF2050}"/>
          </ac:picMkLst>
        </pc:picChg>
        <pc:picChg chg="add del mod ord">
          <ac:chgData name="Adel Eissawy" userId="e994860506533692" providerId="LiveId" clId="{160F5320-FD69-4A50-8A1F-FDFEB323DFD5}" dt="2024-09-17T20:22:57.848" v="517"/>
          <ac:picMkLst>
            <pc:docMk/>
            <pc:sldMk cId="830336648" sldId="256"/>
            <ac:picMk id="298" creationId="{19DD783C-1CCE-1B6E-2FB7-A6262BD7FD75}"/>
          </ac:picMkLst>
        </pc:picChg>
        <pc:picChg chg="add del mod ord">
          <ac:chgData name="Adel Eissawy" userId="e994860506533692" providerId="LiveId" clId="{160F5320-FD69-4A50-8A1F-FDFEB323DFD5}" dt="2024-09-23T18:54:32.231" v="547"/>
          <ac:picMkLst>
            <pc:docMk/>
            <pc:sldMk cId="830336648" sldId="256"/>
            <ac:picMk id="299" creationId="{717544FE-FC52-C76A-BB18-E28BBB052776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20:26.926" v="1171"/>
        <pc:sldMkLst>
          <pc:docMk/>
          <pc:sldMk cId="2009901062" sldId="257"/>
        </pc:sldMkLst>
        <pc:spChg chg="del">
          <ac:chgData name="Adel Eissawy" userId="e994860506533692" providerId="LiveId" clId="{160F5320-FD69-4A50-8A1F-FDFEB323DFD5}" dt="2024-09-16T18:24:42.389" v="7" actId="478"/>
          <ac:spMkLst>
            <pc:docMk/>
            <pc:sldMk cId="2009901062" sldId="257"/>
            <ac:spMk id="2" creationId="{9CEFCD2B-EBB9-B621-34F7-346F5F045B61}"/>
          </ac:spMkLst>
        </pc:spChg>
        <pc:spChg chg="del">
          <ac:chgData name="Adel Eissawy" userId="e994860506533692" providerId="LiveId" clId="{160F5320-FD69-4A50-8A1F-FDFEB323DFD5}" dt="2024-09-16T18:24:37.560" v="6" actId="931"/>
          <ac:spMkLst>
            <pc:docMk/>
            <pc:sldMk cId="2009901062" sldId="257"/>
            <ac:spMk id="3" creationId="{C622AC54-EEBF-2960-6661-672FBE3745F4}"/>
          </ac:spMkLst>
        </pc:spChg>
        <pc:spChg chg="add del mod">
          <ac:chgData name="Adel Eissawy" userId="e994860506533692" providerId="LiveId" clId="{160F5320-FD69-4A50-8A1F-FDFEB323DFD5}" dt="2024-09-16T18:37:45.431" v="177" actId="478"/>
          <ac:spMkLst>
            <pc:docMk/>
            <pc:sldMk cId="2009901062" sldId="257"/>
            <ac:spMk id="7" creationId="{7565B508-B610-EE44-EECB-DD72D8E14E45}"/>
          </ac:spMkLst>
        </pc:spChg>
        <pc:spChg chg="add del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10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12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14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16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18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20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22" creationId="{3ECA69A1-7536-43AC-85EF-C7106179F5ED}"/>
          </ac:spMkLst>
        </pc:spChg>
        <pc:spChg chg="add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27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29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31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33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35" creationId="{9A97C86A-04D6-40F7-AE84-31AB43E6A846}"/>
          </ac:spMkLst>
        </pc:spChg>
        <pc:spChg chg="add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37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05:23.241" v="206" actId="26606"/>
          <ac:spMkLst>
            <pc:docMk/>
            <pc:sldMk cId="2009901062" sldId="257"/>
            <ac:spMk id="39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0:51:57.779" v="1021"/>
          <ac:picMkLst>
            <pc:docMk/>
            <pc:sldMk cId="2009901062" sldId="257"/>
            <ac:picMk id="2" creationId="{8197CCBA-9778-F238-3E26-F9AE9B53B853}"/>
          </ac:picMkLst>
        </pc:picChg>
        <pc:picChg chg="add del mod ord">
          <ac:chgData name="Adel Eissawy" userId="e994860506533692" providerId="LiveId" clId="{160F5320-FD69-4A50-8A1F-FDFEB323DFD5}" dt="2024-09-23T19:48:07.580" v="611"/>
          <ac:picMkLst>
            <pc:docMk/>
            <pc:sldMk cId="2009901062" sldId="257"/>
            <ac:picMk id="3" creationId="{CB130321-1054-1024-813D-6A7811C56345}"/>
          </ac:picMkLst>
        </pc:picChg>
        <pc:picChg chg="add del mod">
          <ac:chgData name="Adel Eissawy" userId="e994860506533692" providerId="LiveId" clId="{160F5320-FD69-4A50-8A1F-FDFEB323DFD5}" dt="2024-09-23T20:18:24.244" v="642"/>
          <ac:picMkLst>
            <pc:docMk/>
            <pc:sldMk cId="2009901062" sldId="257"/>
            <ac:picMk id="4" creationId="{70A9F278-702C-D0A7-296A-AC08D70295A8}"/>
          </ac:picMkLst>
        </pc:picChg>
        <pc:picChg chg="add del mod ord">
          <ac:chgData name="Adel Eissawy" userId="e994860506533692" providerId="LiveId" clId="{160F5320-FD69-4A50-8A1F-FDFEB323DFD5}" dt="2024-09-23T19:25:28.701" v="581"/>
          <ac:picMkLst>
            <pc:docMk/>
            <pc:sldMk cId="2009901062" sldId="257"/>
            <ac:picMk id="4" creationId="{9EFFFEC1-8C91-D9B3-1B5D-3FD8632714C9}"/>
          </ac:picMkLst>
        </pc:picChg>
        <pc:picChg chg="add del mod ord">
          <ac:chgData name="Adel Eissawy" userId="e994860506533692" providerId="LiveId" clId="{160F5320-FD69-4A50-8A1F-FDFEB323DFD5}" dt="2024-09-23T19:38:10.313" v="593"/>
          <ac:picMkLst>
            <pc:docMk/>
            <pc:sldMk cId="2009901062" sldId="257"/>
            <ac:picMk id="4" creationId="{CCC10397-76A1-9E68-6B7B-791345DF0802}"/>
          </ac:picMkLst>
        </pc:picChg>
        <pc:picChg chg="add del mod">
          <ac:chgData name="Adel Eissawy" userId="e994860506533692" providerId="LiveId" clId="{160F5320-FD69-4A50-8A1F-FDFEB323DFD5}" dt="2024-09-16T18:37:42.733" v="176" actId="478"/>
          <ac:picMkLst>
            <pc:docMk/>
            <pc:sldMk cId="2009901062" sldId="257"/>
            <ac:picMk id="5" creationId="{9877A0F8-3CE3-51B9-E150-935283F94CCC}"/>
          </ac:picMkLst>
        </pc:picChg>
        <pc:picChg chg="add del mod">
          <ac:chgData name="Adel Eissawy" userId="e994860506533692" providerId="LiveId" clId="{160F5320-FD69-4A50-8A1F-FDFEB323DFD5}" dt="2024-09-23T19:39:03.159" v="595"/>
          <ac:picMkLst>
            <pc:docMk/>
            <pc:sldMk cId="2009901062" sldId="257"/>
            <ac:picMk id="5" creationId="{B7E56C20-94FD-F56E-2C2C-58C91FE65176}"/>
          </ac:picMkLst>
        </pc:picChg>
        <pc:picChg chg="add del mod ord">
          <ac:chgData name="Adel Eissawy" userId="e994860506533692" providerId="LiveId" clId="{160F5320-FD69-4A50-8A1F-FDFEB323DFD5}" dt="2024-09-24T20:52:07.815" v="1022"/>
          <ac:picMkLst>
            <pc:docMk/>
            <pc:sldMk cId="2009901062" sldId="257"/>
            <ac:picMk id="5" creationId="{BF18888E-99F6-ED21-3916-E4691AA0D0A1}"/>
          </ac:picMkLst>
        </pc:picChg>
        <pc:picChg chg="add del mod">
          <ac:chgData name="Adel Eissawy" userId="e994860506533692" providerId="LiveId" clId="{160F5320-FD69-4A50-8A1F-FDFEB323DFD5}" dt="2024-09-23T19:29:04.667" v="583"/>
          <ac:picMkLst>
            <pc:docMk/>
            <pc:sldMk cId="2009901062" sldId="257"/>
            <ac:picMk id="5" creationId="{DB267640-286A-9422-85C3-285BC39B048E}"/>
          </ac:picMkLst>
        </pc:picChg>
        <pc:picChg chg="add del mod">
          <ac:chgData name="Adel Eissawy" userId="e994860506533692" providerId="LiveId" clId="{160F5320-FD69-4A50-8A1F-FDFEB323DFD5}" dt="2024-09-24T20:52:09.799" v="1024"/>
          <ac:picMkLst>
            <pc:docMk/>
            <pc:sldMk cId="2009901062" sldId="257"/>
            <ac:picMk id="6" creationId="{FCD672B5-D23F-C687-D277-CB92B010C0FC}"/>
          </ac:picMkLst>
        </pc:picChg>
        <pc:picChg chg="add del mod ord">
          <ac:chgData name="Adel Eissawy" userId="e994860506533692" providerId="LiveId" clId="{160F5320-FD69-4A50-8A1F-FDFEB323DFD5}" dt="2024-09-23T19:30:09.157" v="584"/>
          <ac:picMkLst>
            <pc:docMk/>
            <pc:sldMk cId="2009901062" sldId="257"/>
            <ac:picMk id="7" creationId="{1D57AC19-A89A-D20F-AAB6-B51385B4029C}"/>
          </ac:picMkLst>
        </pc:picChg>
        <pc:picChg chg="add del mod ord">
          <ac:chgData name="Adel Eissawy" userId="e994860506533692" providerId="LiveId" clId="{160F5320-FD69-4A50-8A1F-FDFEB323DFD5}" dt="2024-09-23T20:18:28.979" v="643"/>
          <ac:picMkLst>
            <pc:docMk/>
            <pc:sldMk cId="2009901062" sldId="257"/>
            <ac:picMk id="8" creationId="{5B813585-D1ED-461B-5F16-2C0ED7BEF52F}"/>
          </ac:picMkLst>
        </pc:picChg>
        <pc:picChg chg="add del mod">
          <ac:chgData name="Adel Eissawy" userId="e994860506533692" providerId="LiveId" clId="{160F5320-FD69-4A50-8A1F-FDFEB323DFD5}" dt="2024-09-23T19:31:09.377" v="586"/>
          <ac:picMkLst>
            <pc:docMk/>
            <pc:sldMk cId="2009901062" sldId="257"/>
            <ac:picMk id="8" creationId="{D78140E5-7433-CF0E-8E0C-BF8A2C49D030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2009901062" sldId="257"/>
            <ac:picMk id="8" creationId="{D794BA67-AF8E-3C56-82A0-70B8F9EA6D7E}"/>
          </ac:picMkLst>
        </pc:picChg>
        <pc:picChg chg="add del mod ord">
          <ac:chgData name="Adel Eissawy" userId="e994860506533692" providerId="LiveId" clId="{160F5320-FD69-4A50-8A1F-FDFEB323DFD5}" dt="2024-09-23T19:04:18.713" v="554"/>
          <ac:picMkLst>
            <pc:docMk/>
            <pc:sldMk cId="2009901062" sldId="257"/>
            <ac:picMk id="9" creationId="{2BD0B580-27F0-00B7-3F2B-B32CF1199C77}"/>
          </ac:picMkLst>
        </pc:picChg>
        <pc:picChg chg="add del mod">
          <ac:chgData name="Adel Eissawy" userId="e994860506533692" providerId="LiveId" clId="{160F5320-FD69-4A50-8A1F-FDFEB323DFD5}" dt="2024-09-23T20:19:16.601" v="645"/>
          <ac:picMkLst>
            <pc:docMk/>
            <pc:sldMk cId="2009901062" sldId="257"/>
            <ac:picMk id="9" creationId="{4C5B0F57-B027-D8DB-1FD3-29C4CA02A113}"/>
          </ac:picMkLst>
        </pc:picChg>
        <pc:picChg chg="add del mod ord">
          <ac:chgData name="Adel Eissawy" userId="e994860506533692" providerId="LiveId" clId="{160F5320-FD69-4A50-8A1F-FDFEB323DFD5}" dt="2024-09-24T20:52:20.963" v="1025"/>
          <ac:picMkLst>
            <pc:docMk/>
            <pc:sldMk cId="2009901062" sldId="257"/>
            <ac:picMk id="9" creationId="{5076266E-96A9-7563-5B7C-D5FED7D50630}"/>
          </ac:picMkLst>
        </pc:picChg>
        <pc:picChg chg="add del mod">
          <ac:chgData name="Adel Eissawy" userId="e994860506533692" providerId="LiveId" clId="{160F5320-FD69-4A50-8A1F-FDFEB323DFD5}" dt="2024-09-17T19:11:28.846" v="430" actId="478"/>
          <ac:picMkLst>
            <pc:docMk/>
            <pc:sldMk cId="2009901062" sldId="257"/>
            <ac:picMk id="9" creationId="{DA63F987-392E-7F03-A519-5B4BE47BD644}"/>
          </ac:picMkLst>
        </pc:picChg>
        <pc:picChg chg="add del mod">
          <ac:chgData name="Adel Eissawy" userId="e994860506533692" providerId="LiveId" clId="{160F5320-FD69-4A50-8A1F-FDFEB323DFD5}" dt="2024-09-23T19:04:22.867" v="556"/>
          <ac:picMkLst>
            <pc:docMk/>
            <pc:sldMk cId="2009901062" sldId="257"/>
            <ac:picMk id="10" creationId="{00FF002B-E208-6CEC-08AC-6ADE66581753}"/>
          </ac:picMkLst>
        </pc:picChg>
        <pc:picChg chg="add del mod">
          <ac:chgData name="Adel Eissawy" userId="e994860506533692" providerId="LiveId" clId="{160F5320-FD69-4A50-8A1F-FDFEB323DFD5}" dt="2024-09-24T20:52:22.389" v="1027"/>
          <ac:picMkLst>
            <pc:docMk/>
            <pc:sldMk cId="2009901062" sldId="257"/>
            <ac:picMk id="10" creationId="{F7A994D5-8FD0-1EA4-1164-38EBBD227B87}"/>
          </ac:picMkLst>
        </pc:picChg>
        <pc:picChg chg="add del mod ord">
          <ac:chgData name="Adel Eissawy" userId="e994860506533692" providerId="LiveId" clId="{160F5320-FD69-4A50-8A1F-FDFEB323DFD5}" dt="2024-09-24T20:51:56.310" v="1019"/>
          <ac:picMkLst>
            <pc:docMk/>
            <pc:sldMk cId="2009901062" sldId="257"/>
            <ac:picMk id="11" creationId="{0ED35A2B-9D3B-7268-7C18-8176577E10A1}"/>
          </ac:picMkLst>
        </pc:picChg>
        <pc:picChg chg="add del mod ord">
          <ac:chgData name="Adel Eissawy" userId="e994860506533692" providerId="LiveId" clId="{160F5320-FD69-4A50-8A1F-FDFEB323DFD5}" dt="2024-09-23T19:39:15.201" v="596"/>
          <ac:picMkLst>
            <pc:docMk/>
            <pc:sldMk cId="2009901062" sldId="257"/>
            <ac:picMk id="11" creationId="{5692A3C9-DC4C-7A04-5D18-D07CA2431B7B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2009901062" sldId="257"/>
            <ac:picMk id="11" creationId="{CFD664C1-E88B-748A-087D-64A4EC5C2550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2009901062" sldId="257"/>
            <ac:picMk id="12" creationId="{106A9EB6-4074-2E6D-7833-EE10D14972CB}"/>
          </ac:picMkLst>
        </pc:picChg>
        <pc:picChg chg="add del mod ord">
          <ac:chgData name="Adel Eissawy" userId="e994860506533692" providerId="LiveId" clId="{160F5320-FD69-4A50-8A1F-FDFEB323DFD5}" dt="2024-09-23T19:32:13.869" v="587"/>
          <ac:picMkLst>
            <pc:docMk/>
            <pc:sldMk cId="2009901062" sldId="257"/>
            <ac:picMk id="12" creationId="{5A7CADB3-D793-5BA5-4F77-3B45FF3BDD04}"/>
          </ac:picMkLst>
        </pc:picChg>
        <pc:picChg chg="add del mod">
          <ac:chgData name="Adel Eissawy" userId="e994860506533692" providerId="LiveId" clId="{160F5320-FD69-4A50-8A1F-FDFEB323DFD5}" dt="2024-09-23T19:39:36.680" v="598"/>
          <ac:picMkLst>
            <pc:docMk/>
            <pc:sldMk cId="2009901062" sldId="257"/>
            <ac:picMk id="12" creationId="{66F27782-BBBB-F776-1836-8D93DB20D8C7}"/>
          </ac:picMkLst>
        </pc:picChg>
        <pc:picChg chg="add del mod ord">
          <ac:chgData name="Adel Eissawy" userId="e994860506533692" providerId="LiveId" clId="{160F5320-FD69-4A50-8A1F-FDFEB323DFD5}" dt="2024-09-23T19:04:36.562" v="557"/>
          <ac:picMkLst>
            <pc:docMk/>
            <pc:sldMk cId="2009901062" sldId="257"/>
            <ac:picMk id="13" creationId="{081843A8-D4BB-2A4D-14BF-38258EB3EACD}"/>
          </ac:picMkLst>
        </pc:picChg>
        <pc:picChg chg="add del mod">
          <ac:chgData name="Adel Eissawy" userId="e994860506533692" providerId="LiveId" clId="{160F5320-FD69-4A50-8A1F-FDFEB323DFD5}" dt="2024-09-23T19:33:09.871" v="589"/>
          <ac:picMkLst>
            <pc:docMk/>
            <pc:sldMk cId="2009901062" sldId="257"/>
            <ac:picMk id="13" creationId="{F8EE8070-CE56-B17A-4B3A-719FA68BBAAF}"/>
          </ac:picMkLst>
        </pc:picChg>
        <pc:picChg chg="add del mod ord">
          <ac:chgData name="Adel Eissawy" userId="e994860506533692" providerId="LiveId" clId="{160F5320-FD69-4A50-8A1F-FDFEB323DFD5}" dt="2024-09-24T20:52:34.619" v="1028"/>
          <ac:picMkLst>
            <pc:docMk/>
            <pc:sldMk cId="2009901062" sldId="257"/>
            <ac:picMk id="14" creationId="{544D85A9-A760-0822-731E-308A92238636}"/>
          </ac:picMkLst>
        </pc:picChg>
        <pc:picChg chg="add del mod">
          <ac:chgData name="Adel Eissawy" userId="e994860506533692" providerId="LiveId" clId="{160F5320-FD69-4A50-8A1F-FDFEB323DFD5}" dt="2024-09-23T19:04:39.355" v="559"/>
          <ac:picMkLst>
            <pc:docMk/>
            <pc:sldMk cId="2009901062" sldId="257"/>
            <ac:picMk id="14" creationId="{81F927B7-AC69-F5AE-ADBB-49444DDA81E6}"/>
          </ac:picMkLst>
        </pc:picChg>
        <pc:picChg chg="add del mod">
          <ac:chgData name="Adel Eissawy" userId="e994860506533692" providerId="LiveId" clId="{160F5320-FD69-4A50-8A1F-FDFEB323DFD5}" dt="2024-09-24T20:53:04.496" v="1030"/>
          <ac:picMkLst>
            <pc:docMk/>
            <pc:sldMk cId="2009901062" sldId="257"/>
            <ac:picMk id="15" creationId="{648B5E4C-C1A9-FDC5-E5D5-33BB4E0ABFE5}"/>
          </ac:picMkLst>
        </pc:picChg>
        <pc:picChg chg="add del mod ord">
          <ac:chgData name="Adel Eissawy" userId="e994860506533692" providerId="LiveId" clId="{160F5320-FD69-4A50-8A1F-FDFEB323DFD5}" dt="2024-09-23T19:05:19.420" v="560"/>
          <ac:picMkLst>
            <pc:docMk/>
            <pc:sldMk cId="2009901062" sldId="257"/>
            <ac:picMk id="17" creationId="{08FF1678-1A3D-3A7C-7142-37EDBB53324D}"/>
          </ac:picMkLst>
        </pc:picChg>
        <pc:picChg chg="add del mod ord">
          <ac:chgData name="Adel Eissawy" userId="e994860506533692" providerId="LiveId" clId="{160F5320-FD69-4A50-8A1F-FDFEB323DFD5}" dt="2024-09-23T20:19:25.119" v="646"/>
          <ac:picMkLst>
            <pc:docMk/>
            <pc:sldMk cId="2009901062" sldId="257"/>
            <ac:picMk id="17" creationId="{19DE3627-3423-0FEC-0ED1-9C144EC6E75A}"/>
          </ac:picMkLst>
        </pc:picChg>
        <pc:picChg chg="add del mod ord">
          <ac:chgData name="Adel Eissawy" userId="e994860506533692" providerId="LiveId" clId="{160F5320-FD69-4A50-8A1F-FDFEB323DFD5}" dt="2024-09-23T19:34:13.793" v="590"/>
          <ac:picMkLst>
            <pc:docMk/>
            <pc:sldMk cId="2009901062" sldId="257"/>
            <ac:picMk id="17" creationId="{49BCD255-D618-62C1-AA8C-04A1A3BC4A9D}"/>
          </ac:picMkLst>
        </pc:picChg>
        <pc:picChg chg="add del mod ord">
          <ac:chgData name="Adel Eissawy" userId="e994860506533692" providerId="LiveId" clId="{160F5320-FD69-4A50-8A1F-FDFEB323DFD5}" dt="2024-09-24T20:54:08.619" v="1031"/>
          <ac:picMkLst>
            <pc:docMk/>
            <pc:sldMk cId="2009901062" sldId="257"/>
            <ac:picMk id="18" creationId="{B1963C0F-10FB-84DD-AA76-4CD598BF4372}"/>
          </ac:picMkLst>
        </pc:picChg>
        <pc:picChg chg="add del mod">
          <ac:chgData name="Adel Eissawy" userId="e994860506533692" providerId="LiveId" clId="{160F5320-FD69-4A50-8A1F-FDFEB323DFD5}" dt="2024-09-23T19:05:28" v="562"/>
          <ac:picMkLst>
            <pc:docMk/>
            <pc:sldMk cId="2009901062" sldId="257"/>
            <ac:picMk id="18" creationId="{B8E2FE83-B7D6-80DD-3F36-9F4A4285FB3C}"/>
          </ac:picMkLst>
        </pc:picChg>
        <pc:picChg chg="add del mod">
          <ac:chgData name="Adel Eissawy" userId="e994860506533692" providerId="LiveId" clId="{160F5320-FD69-4A50-8A1F-FDFEB323DFD5}" dt="2024-09-23T20:19:34.556" v="648"/>
          <ac:picMkLst>
            <pc:docMk/>
            <pc:sldMk cId="2009901062" sldId="257"/>
            <ac:picMk id="18" creationId="{E97015C2-2E6E-DB9C-0482-452FDBD7097C}"/>
          </ac:picMkLst>
        </pc:picChg>
        <pc:picChg chg="add del mod">
          <ac:chgData name="Adel Eissawy" userId="e994860506533692" providerId="LiveId" clId="{160F5320-FD69-4A50-8A1F-FDFEB323DFD5}" dt="2024-09-23T19:37:05.878" v="592"/>
          <ac:picMkLst>
            <pc:docMk/>
            <pc:sldMk cId="2009901062" sldId="257"/>
            <ac:picMk id="18" creationId="{F8BCB026-EAC8-C898-CFB9-BDF3AC75AEE0}"/>
          </ac:picMkLst>
        </pc:picChg>
        <pc:picChg chg="add del mod ord">
          <ac:chgData name="Adel Eissawy" userId="e994860506533692" providerId="LiveId" clId="{160F5320-FD69-4A50-8A1F-FDFEB323DFD5}" dt="2024-09-23T19:40:10.630" v="599"/>
          <ac:picMkLst>
            <pc:docMk/>
            <pc:sldMk cId="2009901062" sldId="257"/>
            <ac:picMk id="19" creationId="{44A6FADF-8E90-E3B4-C030-A5C30E180525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2009901062" sldId="257"/>
            <ac:picMk id="19" creationId="{DF904733-6177-64CF-2F1A-3BC76C46D5BB}"/>
          </ac:picMkLst>
        </pc:picChg>
        <pc:picChg chg="add del mod">
          <ac:chgData name="Adel Eissawy" userId="e994860506533692" providerId="LiveId" clId="{160F5320-FD69-4A50-8A1F-FDFEB323DFD5}" dt="2024-09-23T19:40:58.420" v="601"/>
          <ac:picMkLst>
            <pc:docMk/>
            <pc:sldMk cId="2009901062" sldId="257"/>
            <ac:picMk id="20" creationId="{64AF38E5-246F-81C4-CEE0-065905FB3B86}"/>
          </ac:picMkLst>
        </pc:picChg>
        <pc:picChg chg="add del mod">
          <ac:chgData name="Adel Eissawy" userId="e994860506533692" providerId="LiveId" clId="{160F5320-FD69-4A50-8A1F-FDFEB323DFD5}" dt="2024-09-17T18:26:00.514" v="403"/>
          <ac:picMkLst>
            <pc:docMk/>
            <pc:sldMk cId="2009901062" sldId="257"/>
            <ac:picMk id="20" creationId="{AED2C2CB-71A9-8A9F-EBDC-9EB94ACF7E3E}"/>
          </ac:picMkLst>
        </pc:picChg>
        <pc:picChg chg="add del mod ord">
          <ac:chgData name="Adel Eissawy" userId="e994860506533692" providerId="LiveId" clId="{160F5320-FD69-4A50-8A1F-FDFEB323DFD5}" dt="2024-09-23T19:06:28.728" v="563"/>
          <ac:picMkLst>
            <pc:docMk/>
            <pc:sldMk cId="2009901062" sldId="257"/>
            <ac:picMk id="21" creationId="{28DA4007-6673-49E1-6C60-3F33B84B248D}"/>
          </ac:picMkLst>
        </pc:picChg>
        <pc:picChg chg="add del mod ord">
          <ac:chgData name="Adel Eissawy" userId="e994860506533692" providerId="LiveId" clId="{160F5320-FD69-4A50-8A1F-FDFEB323DFD5}" dt="2024-09-23T20:20:38.042" v="649"/>
          <ac:picMkLst>
            <pc:docMk/>
            <pc:sldMk cId="2009901062" sldId="257"/>
            <ac:picMk id="21" creationId="{A5F19EEA-8935-415F-716A-16057265DE0A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2009901062" sldId="257"/>
            <ac:picMk id="22" creationId="{BACB5AC3-3377-6888-2812-904B5D5DF89A}"/>
          </ac:picMkLst>
        </pc:picChg>
        <pc:picChg chg="add del mod">
          <ac:chgData name="Adel Eissawy" userId="e994860506533692" providerId="LiveId" clId="{160F5320-FD69-4A50-8A1F-FDFEB323DFD5}" dt="2024-09-23T19:08:13.014" v="565"/>
          <ac:picMkLst>
            <pc:docMk/>
            <pc:sldMk cId="2009901062" sldId="257"/>
            <ac:picMk id="22" creationId="{BD3C964F-477E-8E82-7942-490E2C9F1169}"/>
          </ac:picMkLst>
        </pc:picChg>
        <pc:picChg chg="add del mod ord">
          <ac:chgData name="Adel Eissawy" userId="e994860506533692" providerId="LiveId" clId="{160F5320-FD69-4A50-8A1F-FDFEB323DFD5}" dt="2024-09-17T18:27:35.967" v="407"/>
          <ac:picMkLst>
            <pc:docMk/>
            <pc:sldMk cId="2009901062" sldId="257"/>
            <ac:picMk id="23" creationId="{0B81128A-9636-9E1B-7860-22149CE3FC01}"/>
          </ac:picMkLst>
        </pc:picChg>
        <pc:picChg chg="add del mod ord">
          <ac:chgData name="Adel Eissawy" userId="e994860506533692" providerId="LiveId" clId="{160F5320-FD69-4A50-8A1F-FDFEB323DFD5}" dt="2024-09-24T21:19:04.192" v="1165"/>
          <ac:picMkLst>
            <pc:docMk/>
            <pc:sldMk cId="2009901062" sldId="257"/>
            <ac:picMk id="23" creationId="{E5A584C0-39C3-B151-4998-A995799DA440}"/>
          </ac:picMkLst>
        </pc:picChg>
        <pc:picChg chg="add del mod">
          <ac:chgData name="Adel Eissawy" userId="e994860506533692" providerId="LiveId" clId="{160F5320-FD69-4A50-8A1F-FDFEB323DFD5}" dt="2024-09-24T21:19:05.700" v="1167"/>
          <ac:picMkLst>
            <pc:docMk/>
            <pc:sldMk cId="2009901062" sldId="257"/>
            <ac:picMk id="24" creationId="{332D9DF1-A4E7-7D0D-65D7-6BCE26AEDE4A}"/>
          </ac:picMkLst>
        </pc:picChg>
        <pc:picChg chg="add del mod">
          <ac:chgData name="Adel Eissawy" userId="e994860506533692" providerId="LiveId" clId="{160F5320-FD69-4A50-8A1F-FDFEB323DFD5}" dt="2024-09-17T18:27:38.449" v="410"/>
          <ac:picMkLst>
            <pc:docMk/>
            <pc:sldMk cId="2009901062" sldId="257"/>
            <ac:picMk id="24" creationId="{BD5F2B65-E14C-7D7D-4C73-AA979A9F66CC}"/>
          </ac:picMkLst>
        </pc:picChg>
        <pc:picChg chg="add del mod ord">
          <ac:chgData name="Adel Eissawy" userId="e994860506533692" providerId="LiveId" clId="{160F5320-FD69-4A50-8A1F-FDFEB323DFD5}" dt="2024-09-17T18:38:09.889" v="411"/>
          <ac:picMkLst>
            <pc:docMk/>
            <pc:sldMk cId="2009901062" sldId="257"/>
            <ac:picMk id="28" creationId="{F37C1D3B-DD31-98BF-CC7F-E49FFDBB083B}"/>
          </ac:picMkLst>
        </pc:picChg>
        <pc:picChg chg="add del mod ord">
          <ac:chgData name="Adel Eissawy" userId="e994860506533692" providerId="LiveId" clId="{160F5320-FD69-4A50-8A1F-FDFEB323DFD5}" dt="2024-09-24T21:19:24.492" v="1168"/>
          <ac:picMkLst>
            <pc:docMk/>
            <pc:sldMk cId="2009901062" sldId="257"/>
            <ac:picMk id="28" creationId="{F8A20679-0620-D7AB-94DD-5E13112C17FC}"/>
          </ac:picMkLst>
        </pc:picChg>
        <pc:picChg chg="add del mod ord">
          <ac:chgData name="Adel Eissawy" userId="e994860506533692" providerId="LiveId" clId="{160F5320-FD69-4A50-8A1F-FDFEB323DFD5}" dt="2024-09-23T19:04:05.270" v="553"/>
          <ac:picMkLst>
            <pc:docMk/>
            <pc:sldMk cId="2009901062" sldId="257"/>
            <ac:picMk id="30" creationId="{0DD5DA1C-4518-8797-553D-23A62B449B7D}"/>
          </ac:picMkLst>
        </pc:picChg>
        <pc:picChg chg="add del mod ord">
          <ac:chgData name="Adel Eissawy" userId="e994860506533692" providerId="LiveId" clId="{160F5320-FD69-4A50-8A1F-FDFEB323DFD5}" dt="2024-09-23T19:41:32.992" v="602"/>
          <ac:picMkLst>
            <pc:docMk/>
            <pc:sldMk cId="2009901062" sldId="257"/>
            <ac:picMk id="30" creationId="{D47EB387-EC24-412F-E23A-6EDF524C460B}"/>
          </ac:picMkLst>
        </pc:picChg>
        <pc:picChg chg="add del mod">
          <ac:chgData name="Adel Eissawy" userId="e994860506533692" providerId="LiveId" clId="{160F5320-FD69-4A50-8A1F-FDFEB323DFD5}" dt="2024-09-24T21:19:25.802" v="1170"/>
          <ac:picMkLst>
            <pc:docMk/>
            <pc:sldMk cId="2009901062" sldId="257"/>
            <ac:picMk id="30" creationId="{ED9450AF-ADB9-429B-9683-77F02EFD838F}"/>
          </ac:picMkLst>
        </pc:picChg>
        <pc:picChg chg="add del mod ord">
          <ac:chgData name="Adel Eissawy" userId="e994860506533692" providerId="LiveId" clId="{160F5320-FD69-4A50-8A1F-FDFEB323DFD5}" dt="2024-09-23T19:09:09.632" v="566"/>
          <ac:picMkLst>
            <pc:docMk/>
            <pc:sldMk cId="2009901062" sldId="257"/>
            <ac:picMk id="32" creationId="{10D18F74-51AB-8D9D-6AAC-D530A8BE1D8C}"/>
          </ac:picMkLst>
        </pc:picChg>
        <pc:picChg chg="add del mod">
          <ac:chgData name="Adel Eissawy" userId="e994860506533692" providerId="LiveId" clId="{160F5320-FD69-4A50-8A1F-FDFEB323DFD5}" dt="2024-09-23T19:41:59.949" v="604"/>
          <ac:picMkLst>
            <pc:docMk/>
            <pc:sldMk cId="2009901062" sldId="257"/>
            <ac:picMk id="32" creationId="{7D92B023-F13A-08AE-3AD1-3EA2B2B91109}"/>
          </ac:picMkLst>
        </pc:picChg>
        <pc:picChg chg="add del mod">
          <ac:chgData name="Adel Eissawy" userId="e994860506533692" providerId="LiveId" clId="{160F5320-FD69-4A50-8A1F-FDFEB323DFD5}" dt="2024-09-23T19:18:50.509" v="571"/>
          <ac:picMkLst>
            <pc:docMk/>
            <pc:sldMk cId="2009901062" sldId="257"/>
            <ac:picMk id="34" creationId="{DB2AB640-9CC3-2CA2-0760-4699732FC7AB}"/>
          </ac:picMkLst>
        </pc:picChg>
        <pc:picChg chg="add del mod ord">
          <ac:chgData name="Adel Eissawy" userId="e994860506533692" providerId="LiveId" clId="{160F5320-FD69-4A50-8A1F-FDFEB323DFD5}" dt="2024-09-24T21:20:26.926" v="1171"/>
          <ac:picMkLst>
            <pc:docMk/>
            <pc:sldMk cId="2009901062" sldId="257"/>
            <ac:picMk id="36" creationId="{267E5220-3D6C-3D3D-25BC-46214CE705A5}"/>
          </ac:picMkLst>
        </pc:picChg>
        <pc:picChg chg="add mod">
          <ac:chgData name="Adel Eissawy" userId="e994860506533692" providerId="LiveId" clId="{160F5320-FD69-4A50-8A1F-FDFEB323DFD5}" dt="2024-09-24T21:20:26.926" v="1171"/>
          <ac:picMkLst>
            <pc:docMk/>
            <pc:sldMk cId="2009901062" sldId="257"/>
            <ac:picMk id="38" creationId="{46BB30B6-2185-2F9A-D6D0-7C43A0FFF1E1}"/>
          </ac:picMkLst>
        </pc:picChg>
        <pc:picChg chg="add del mod ord">
          <ac:chgData name="Adel Eissawy" userId="e994860506533692" providerId="LiveId" clId="{160F5320-FD69-4A50-8A1F-FDFEB323DFD5}" dt="2024-09-23T19:43:01.504" v="605"/>
          <ac:picMkLst>
            <pc:docMk/>
            <pc:sldMk cId="2009901062" sldId="257"/>
            <ac:picMk id="40" creationId="{FDD05594-375E-FF4D-1C22-29C05B6E7E79}"/>
          </ac:picMkLst>
        </pc:picChg>
        <pc:picChg chg="add del mod">
          <ac:chgData name="Adel Eissawy" userId="e994860506533692" providerId="LiveId" clId="{160F5320-FD69-4A50-8A1F-FDFEB323DFD5}" dt="2024-09-23T19:43:42.618" v="607"/>
          <ac:picMkLst>
            <pc:docMk/>
            <pc:sldMk cId="2009901062" sldId="257"/>
            <ac:picMk id="41" creationId="{20420C1F-4946-B911-BA7F-CBCB91C9585B}"/>
          </ac:picMkLst>
        </pc:picChg>
        <pc:picChg chg="add mod">
          <ac:chgData name="Adel Eissawy" userId="e994860506533692" providerId="LiveId" clId="{160F5320-FD69-4A50-8A1F-FDFEB323DFD5}" dt="2024-09-17T20:22:05.379" v="505" actId="1076"/>
          <ac:picMkLst>
            <pc:docMk/>
            <pc:sldMk cId="2009901062" sldId="257"/>
            <ac:picMk id="44" creationId="{68A6F899-7EA4-ADDB-19FE-F5B680F5B57E}"/>
          </ac:picMkLst>
        </pc:picChg>
        <pc:picChg chg="add del mod ord">
          <ac:chgData name="Adel Eissawy" userId="e994860506533692" providerId="LiveId" clId="{160F5320-FD69-4A50-8A1F-FDFEB323DFD5}" dt="2024-09-23T19:19:56.051" v="572"/>
          <ac:picMkLst>
            <pc:docMk/>
            <pc:sldMk cId="2009901062" sldId="257"/>
            <ac:picMk id="45" creationId="{FD7CA911-AE87-1E40-35E4-367C0E6EFF82}"/>
          </ac:picMkLst>
        </pc:picChg>
        <pc:picChg chg="add del mod">
          <ac:chgData name="Adel Eissawy" userId="e994860506533692" providerId="LiveId" clId="{160F5320-FD69-4A50-8A1F-FDFEB323DFD5}" dt="2024-09-23T19:20:36.836" v="574"/>
          <ac:picMkLst>
            <pc:docMk/>
            <pc:sldMk cId="2009901062" sldId="257"/>
            <ac:picMk id="46" creationId="{40B38C60-5158-D68E-767D-7CBA95E3B232}"/>
          </ac:picMkLst>
        </pc:picChg>
        <pc:picChg chg="add del mod ord">
          <ac:chgData name="Adel Eissawy" userId="e994860506533692" providerId="LiveId" clId="{160F5320-FD69-4A50-8A1F-FDFEB323DFD5}" dt="2024-09-23T19:44:46.154" v="608"/>
          <ac:picMkLst>
            <pc:docMk/>
            <pc:sldMk cId="2009901062" sldId="257"/>
            <ac:picMk id="46" creationId="{FE04F8E0-96D6-0504-0ACC-37B7630396B7}"/>
          </ac:picMkLst>
        </pc:picChg>
        <pc:picChg chg="add del mod">
          <ac:chgData name="Adel Eissawy" userId="e994860506533692" providerId="LiveId" clId="{160F5320-FD69-4A50-8A1F-FDFEB323DFD5}" dt="2024-09-23T19:47:04.774" v="610"/>
          <ac:picMkLst>
            <pc:docMk/>
            <pc:sldMk cId="2009901062" sldId="257"/>
            <ac:picMk id="47" creationId="{AF2B1E0A-BE29-6037-7922-5EDA5FC0E4CE}"/>
          </ac:picMkLst>
        </pc:picChg>
        <pc:picChg chg="add del mod ord">
          <ac:chgData name="Adel Eissawy" userId="e994860506533692" providerId="LiveId" clId="{160F5320-FD69-4A50-8A1F-FDFEB323DFD5}" dt="2024-09-23T19:21:41.960" v="575"/>
          <ac:picMkLst>
            <pc:docMk/>
            <pc:sldMk cId="2009901062" sldId="257"/>
            <ac:picMk id="51" creationId="{DD0667D0-8D0A-EB35-30DE-44AF6FDD6787}"/>
          </ac:picMkLst>
        </pc:picChg>
        <pc:picChg chg="add del mod">
          <ac:chgData name="Adel Eissawy" userId="e994860506533692" providerId="LiveId" clId="{160F5320-FD69-4A50-8A1F-FDFEB323DFD5}" dt="2024-09-23T19:22:18.666" v="577"/>
          <ac:picMkLst>
            <pc:docMk/>
            <pc:sldMk cId="2009901062" sldId="257"/>
            <ac:picMk id="52" creationId="{AE34BD12-C4EF-74B9-2776-9995E26150EF}"/>
          </ac:picMkLst>
        </pc:picChg>
        <pc:picChg chg="add del mod ord">
          <ac:chgData name="Adel Eissawy" userId="e994860506533692" providerId="LiveId" clId="{160F5320-FD69-4A50-8A1F-FDFEB323DFD5}" dt="2024-09-23T19:23:20.364" v="578"/>
          <ac:picMkLst>
            <pc:docMk/>
            <pc:sldMk cId="2009901062" sldId="257"/>
            <ac:picMk id="56" creationId="{C7D1BC16-17DE-B432-7AE2-B5A5FA77DE28}"/>
          </ac:picMkLst>
        </pc:picChg>
        <pc:picChg chg="add del mod">
          <ac:chgData name="Adel Eissawy" userId="e994860506533692" providerId="LiveId" clId="{160F5320-FD69-4A50-8A1F-FDFEB323DFD5}" dt="2024-09-23T19:24:25.459" v="580"/>
          <ac:picMkLst>
            <pc:docMk/>
            <pc:sldMk cId="2009901062" sldId="257"/>
            <ac:picMk id="57" creationId="{F9501017-708A-4266-AFB0-DA1666E22C20}"/>
          </ac:picMkLst>
        </pc:picChg>
      </pc:sldChg>
      <pc:sldChg chg="new del">
        <pc:chgData name="Adel Eissawy" userId="e994860506533692" providerId="LiveId" clId="{160F5320-FD69-4A50-8A1F-FDFEB323DFD5}" dt="2024-09-16T18:25:25.165" v="12" actId="2696"/>
        <pc:sldMkLst>
          <pc:docMk/>
          <pc:sldMk cId="783972165" sldId="258"/>
        </pc:sldMkLst>
      </pc:sldChg>
      <pc:sldChg chg="addSp delSp modSp new mod modTransition setBg modAnim">
        <pc:chgData name="Adel Eissawy" userId="e994860506533692" providerId="LiveId" clId="{160F5320-FD69-4A50-8A1F-FDFEB323DFD5}" dt="2024-09-24T21:22:38.514" v="1172"/>
        <pc:sldMkLst>
          <pc:docMk/>
          <pc:sldMk cId="2161668003" sldId="258"/>
        </pc:sldMkLst>
        <pc:spChg chg="add del">
          <ac:chgData name="Adel Eissawy" userId="e994860506533692" providerId="LiveId" clId="{160F5320-FD69-4A50-8A1F-FDFEB323DFD5}" dt="2024-09-16T18:28:30.440" v="79" actId="26606"/>
          <ac:spMkLst>
            <pc:docMk/>
            <pc:sldMk cId="2161668003" sldId="258"/>
            <ac:spMk id="8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8:28:30.440" v="79" actId="26606"/>
          <ac:spMkLst>
            <pc:docMk/>
            <pc:sldMk cId="2161668003" sldId="258"/>
            <ac:spMk id="10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8:28:30.440" v="79" actId="26606"/>
          <ac:spMkLst>
            <pc:docMk/>
            <pc:sldMk cId="2161668003" sldId="258"/>
            <ac:spMk id="12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8:28:30.440" v="79" actId="26606"/>
          <ac:spMkLst>
            <pc:docMk/>
            <pc:sldMk cId="2161668003" sldId="258"/>
            <ac:spMk id="14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8:28:30.440" v="79" actId="26606"/>
          <ac:spMkLst>
            <pc:docMk/>
            <pc:sldMk cId="2161668003" sldId="258"/>
            <ac:spMk id="16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28:30.440" v="79" actId="26606"/>
          <ac:spMkLst>
            <pc:docMk/>
            <pc:sldMk cId="2161668003" sldId="258"/>
            <ac:spMk id="18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28:30.440" v="79" actId="26606"/>
          <ac:spMkLst>
            <pc:docMk/>
            <pc:sldMk cId="2161668003" sldId="258"/>
            <ac:spMk id="20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8:28:32.707" v="81" actId="26606"/>
          <ac:spMkLst>
            <pc:docMk/>
            <pc:sldMk cId="2161668003" sldId="258"/>
            <ac:spMk id="22" creationId="{86FF76B9-219D-4469-AF87-0236D29032F1}"/>
          </ac:spMkLst>
        </pc:spChg>
        <pc:spChg chg="add del">
          <ac:chgData name="Adel Eissawy" userId="e994860506533692" providerId="LiveId" clId="{160F5320-FD69-4A50-8A1F-FDFEB323DFD5}" dt="2024-09-16T18:28:32.707" v="81" actId="26606"/>
          <ac:spMkLst>
            <pc:docMk/>
            <pc:sldMk cId="2161668003" sldId="258"/>
            <ac:spMk id="25" creationId="{2E80C965-DB6D-4F81-9E9E-B027384D0BD6}"/>
          </ac:spMkLst>
        </pc:spChg>
        <pc:spChg chg="add del">
          <ac:chgData name="Adel Eissawy" userId="e994860506533692" providerId="LiveId" clId="{160F5320-FD69-4A50-8A1F-FDFEB323DFD5}" dt="2024-09-16T18:28:32.707" v="81" actId="26606"/>
          <ac:spMkLst>
            <pc:docMk/>
            <pc:sldMk cId="2161668003" sldId="258"/>
            <ac:spMk id="26" creationId="{633C5E46-DAC5-4661-9C87-22B08E2A512F}"/>
          </ac:spMkLst>
        </pc:spChg>
        <pc:spChg chg="add">
          <ac:chgData name="Adel Eissawy" userId="e994860506533692" providerId="LiveId" clId="{160F5320-FD69-4A50-8A1F-FDFEB323DFD5}" dt="2024-09-16T18:28:32.726" v="82" actId="26606"/>
          <ac:spMkLst>
            <pc:docMk/>
            <pc:sldMk cId="2161668003" sldId="258"/>
            <ac:spMk id="2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28:32.726" v="82" actId="26606"/>
          <ac:spMkLst>
            <pc:docMk/>
            <pc:sldMk cId="2161668003" sldId="258"/>
            <ac:spMk id="29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28:32.726" v="82" actId="26606"/>
          <ac:spMkLst>
            <pc:docMk/>
            <pc:sldMk cId="2161668003" sldId="258"/>
            <ac:spMk id="30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28:32.726" v="82" actId="26606"/>
          <ac:spMkLst>
            <pc:docMk/>
            <pc:sldMk cId="2161668003" sldId="258"/>
            <ac:spMk id="31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28:32.726" v="82" actId="26606"/>
          <ac:spMkLst>
            <pc:docMk/>
            <pc:sldMk cId="2161668003" sldId="258"/>
            <ac:spMk id="32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28:32.726" v="82" actId="26606"/>
          <ac:spMkLst>
            <pc:docMk/>
            <pc:sldMk cId="2161668003" sldId="258"/>
            <ac:spMk id="33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28:32.726" v="82" actId="26606"/>
          <ac:spMkLst>
            <pc:docMk/>
            <pc:sldMk cId="2161668003" sldId="258"/>
            <ac:spMk id="34" creationId="{3ECA69A1-7536-43AC-85EF-C7106179F5ED}"/>
          </ac:spMkLst>
        </pc:spChg>
        <pc:grpChg chg="add del">
          <ac:chgData name="Adel Eissawy" userId="e994860506533692" providerId="LiveId" clId="{160F5320-FD69-4A50-8A1F-FDFEB323DFD5}" dt="2024-09-16T18:28:32.707" v="81" actId="26606"/>
          <ac:grpSpMkLst>
            <pc:docMk/>
            <pc:sldMk cId="2161668003" sldId="258"/>
            <ac:grpSpMk id="23" creationId="{DB88BD78-87E1-424D-B479-C37D8E41B12E}"/>
          </ac:grpSpMkLst>
        </pc:grpChg>
        <pc:picChg chg="add del mod">
          <ac:chgData name="Adel Eissawy" userId="e994860506533692" providerId="LiveId" clId="{160F5320-FD69-4A50-8A1F-FDFEB323DFD5}" dt="2024-09-24T20:55:54.636" v="1034"/>
          <ac:picMkLst>
            <pc:docMk/>
            <pc:sldMk cId="2161668003" sldId="258"/>
            <ac:picMk id="2" creationId="{3096955A-80C2-2A20-44F0-3F7A868F3972}"/>
          </ac:picMkLst>
        </pc:picChg>
        <pc:picChg chg="add mod">
          <ac:chgData name="Adel Eissawy" userId="e994860506533692" providerId="LiveId" clId="{160F5320-FD69-4A50-8A1F-FDFEB323DFD5}" dt="2024-09-16T19:16:48.020" v="274" actId="1440"/>
          <ac:picMkLst>
            <pc:docMk/>
            <pc:sldMk cId="2161668003" sldId="258"/>
            <ac:picMk id="3" creationId="{93981789-C01D-BE56-ECC1-939DCFA3CFFB}"/>
          </ac:picMkLst>
        </pc:picChg>
        <pc:picChg chg="add del mod ord">
          <ac:chgData name="Adel Eissawy" userId="e994860506533692" providerId="LiveId" clId="{160F5320-FD69-4A50-8A1F-FDFEB323DFD5}" dt="2024-09-24T20:56:17.846" v="1035"/>
          <ac:picMkLst>
            <pc:docMk/>
            <pc:sldMk cId="2161668003" sldId="258"/>
            <ac:picMk id="6" creationId="{98B2E34A-3667-7FF8-713E-EF8F63323143}"/>
          </ac:picMkLst>
        </pc:picChg>
        <pc:picChg chg="add del mod">
          <ac:chgData name="Adel Eissawy" userId="e994860506533692" providerId="LiveId" clId="{160F5320-FD69-4A50-8A1F-FDFEB323DFD5}" dt="2024-09-24T20:56:19.403" v="1037"/>
          <ac:picMkLst>
            <pc:docMk/>
            <pc:sldMk cId="2161668003" sldId="258"/>
            <ac:picMk id="7" creationId="{C45B883D-0409-655E-D391-70FA421282D9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2161668003" sldId="258"/>
            <ac:picMk id="9" creationId="{2663596F-2371-7D91-DC6E-C9A6534E35DC}"/>
          </ac:picMkLst>
        </pc:picChg>
        <pc:picChg chg="add del mod ord">
          <ac:chgData name="Adel Eissawy" userId="e994860506533692" providerId="LiveId" clId="{160F5320-FD69-4A50-8A1F-FDFEB323DFD5}" dt="2024-09-24T20:55:52.968" v="1032"/>
          <ac:picMkLst>
            <pc:docMk/>
            <pc:sldMk cId="2161668003" sldId="258"/>
            <ac:picMk id="9" creationId="{3E5D2428-CCA0-F878-1E89-6FEF3ACEFC8C}"/>
          </ac:picMkLst>
        </pc:picChg>
        <pc:picChg chg="add del mod ord">
          <ac:chgData name="Adel Eissawy" userId="e994860506533692" providerId="LiveId" clId="{160F5320-FD69-4A50-8A1F-FDFEB323DFD5}" dt="2024-09-23T19:11:13.035" v="569"/>
          <ac:picMkLst>
            <pc:docMk/>
            <pc:sldMk cId="2161668003" sldId="258"/>
            <ac:picMk id="10" creationId="{DADA0F86-8385-E4A7-BD4C-C8CBB9BD0ABE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2161668003" sldId="258"/>
            <ac:picMk id="11" creationId="{8F7DA6DA-B540-2A5B-DDAE-68D11783AC33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2161668003" sldId="258"/>
            <ac:picMk id="11" creationId="{B9524D42-9A41-22D8-33FD-E0F354CE5CB4}"/>
          </ac:picMkLst>
        </pc:picChg>
        <pc:picChg chg="add del mod ord">
          <ac:chgData name="Adel Eissawy" userId="e994860506533692" providerId="LiveId" clId="{160F5320-FD69-4A50-8A1F-FDFEB323DFD5}" dt="2024-09-24T20:57:01.960" v="1038"/>
          <ac:picMkLst>
            <pc:docMk/>
            <pc:sldMk cId="2161668003" sldId="258"/>
            <ac:picMk id="11" creationId="{F9EAD31B-FA43-C380-D1EF-702F5D03ACE5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2161668003" sldId="258"/>
            <ac:picMk id="12" creationId="{8F5A98DC-0142-1DAD-60C2-E407A842E7D7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2161668003" sldId="258"/>
            <ac:picMk id="12" creationId="{C43E6149-61C7-3292-A3A2-B3CDFB46E094}"/>
          </ac:picMkLst>
        </pc:picChg>
        <pc:picChg chg="add del mod ord">
          <ac:chgData name="Adel Eissawy" userId="e994860506533692" providerId="LiveId" clId="{160F5320-FD69-4A50-8A1F-FDFEB323DFD5}" dt="2024-09-24T21:22:38.514" v="1172"/>
          <ac:picMkLst>
            <pc:docMk/>
            <pc:sldMk cId="2161668003" sldId="258"/>
            <ac:picMk id="16" creationId="{3F4F1F1D-1C91-8292-A477-BA9E8D1398F3}"/>
          </ac:picMkLst>
        </pc:picChg>
        <pc:picChg chg="add mod">
          <ac:chgData name="Adel Eissawy" userId="e994860506533692" providerId="LiveId" clId="{160F5320-FD69-4A50-8A1F-FDFEB323DFD5}" dt="2024-09-24T21:22:38.514" v="1172"/>
          <ac:picMkLst>
            <pc:docMk/>
            <pc:sldMk cId="2161668003" sldId="258"/>
            <ac:picMk id="17" creationId="{74CAFD45-6A76-F65E-641F-70FED00C3C23}"/>
          </ac:picMkLst>
        </pc:picChg>
        <pc:picChg chg="add del mod">
          <ac:chgData name="Adel Eissawy" userId="e994860506533692" providerId="LiveId" clId="{160F5320-FD69-4A50-8A1F-FDFEB323DFD5}" dt="2024-09-17T18:26:00.514" v="403"/>
          <ac:picMkLst>
            <pc:docMk/>
            <pc:sldMk cId="2161668003" sldId="258"/>
            <ac:picMk id="20" creationId="{E7A0EDD3-7C6D-4B4F-2C6B-24A9CA6C09F6}"/>
          </ac:picMkLst>
        </pc:picChg>
        <pc:picChg chg="add del mod ord">
          <ac:chgData name="Adel Eissawy" userId="e994860506533692" providerId="LiveId" clId="{160F5320-FD69-4A50-8A1F-FDFEB323DFD5}" dt="2024-09-17T18:38:09.889" v="411"/>
          <ac:picMkLst>
            <pc:docMk/>
            <pc:sldMk cId="2161668003" sldId="258"/>
            <ac:picMk id="23" creationId="{CA12AA1C-3A24-C03D-6173-9211C032AABD}"/>
          </ac:picMkLst>
        </pc:picChg>
        <pc:picChg chg="add del mod ord">
          <ac:chgData name="Adel Eissawy" userId="e994860506533692" providerId="LiveId" clId="{160F5320-FD69-4A50-8A1F-FDFEB323DFD5}" dt="2024-09-23T19:10:27.364" v="568"/>
          <ac:picMkLst>
            <pc:docMk/>
            <pc:sldMk cId="2161668003" sldId="258"/>
            <ac:picMk id="24" creationId="{EF5F9191-602A-8D39-70EE-F7A02CC7085A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23:01.360" v="1173"/>
        <pc:sldMkLst>
          <pc:docMk/>
          <pc:sldMk cId="788107349" sldId="259"/>
        </pc:sldMkLst>
        <pc:spChg chg="add">
          <ac:chgData name="Adel Eissawy" userId="e994860506533692" providerId="LiveId" clId="{160F5320-FD69-4A50-8A1F-FDFEB323DFD5}" dt="2024-09-16T18:28:40.909" v="83" actId="26606"/>
          <ac:spMkLst>
            <pc:docMk/>
            <pc:sldMk cId="788107349" sldId="259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28:40.909" v="83" actId="26606"/>
          <ac:spMkLst>
            <pc:docMk/>
            <pc:sldMk cId="788107349" sldId="259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28:40.909" v="83" actId="26606"/>
          <ac:spMkLst>
            <pc:docMk/>
            <pc:sldMk cId="788107349" sldId="259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28:40.909" v="83" actId="26606"/>
          <ac:spMkLst>
            <pc:docMk/>
            <pc:sldMk cId="788107349" sldId="259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28:40.909" v="83" actId="26606"/>
          <ac:spMkLst>
            <pc:docMk/>
            <pc:sldMk cId="788107349" sldId="259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28:40.909" v="83" actId="26606"/>
          <ac:spMkLst>
            <pc:docMk/>
            <pc:sldMk cId="788107349" sldId="259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28:40.909" v="83" actId="26606"/>
          <ac:spMkLst>
            <pc:docMk/>
            <pc:sldMk cId="788107349" sldId="259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788107349" sldId="259"/>
            <ac:picMk id="2" creationId="{FE977EE1-4B74-E537-B464-7A5C9CCE30A0}"/>
          </ac:picMkLst>
        </pc:picChg>
        <pc:picChg chg="add mod">
          <ac:chgData name="Adel Eissawy" userId="e994860506533692" providerId="LiveId" clId="{160F5320-FD69-4A50-8A1F-FDFEB323DFD5}" dt="2024-09-16T19:16:57.836" v="275" actId="1440"/>
          <ac:picMkLst>
            <pc:docMk/>
            <pc:sldMk cId="788107349" sldId="259"/>
            <ac:picMk id="3" creationId="{1818BDFE-CD3E-85D0-1238-1E171E538000}"/>
          </ac:picMkLst>
        </pc:picChg>
        <pc:picChg chg="add del mod ord">
          <ac:chgData name="Adel Eissawy" userId="e994860506533692" providerId="LiveId" clId="{160F5320-FD69-4A50-8A1F-FDFEB323DFD5}" dt="2024-09-23T19:50:18.632" v="614"/>
          <ac:picMkLst>
            <pc:docMk/>
            <pc:sldMk cId="788107349" sldId="259"/>
            <ac:picMk id="4" creationId="{587B80BB-5FF7-6ED3-C8F5-0CA2395DB983}"/>
          </ac:picMkLst>
        </pc:picChg>
        <pc:picChg chg="add del mod">
          <ac:chgData name="Adel Eissawy" userId="e994860506533692" providerId="LiveId" clId="{160F5320-FD69-4A50-8A1F-FDFEB323DFD5}" dt="2024-09-23T19:50:41.695" v="616"/>
          <ac:picMkLst>
            <pc:docMk/>
            <pc:sldMk cId="788107349" sldId="259"/>
            <ac:picMk id="5" creationId="{BFC7D056-9D5F-EE75-A938-9C2BA26A2044}"/>
          </ac:picMkLst>
        </pc:picChg>
        <pc:picChg chg="add del mod ord">
          <ac:chgData name="Adel Eissawy" userId="e994860506533692" providerId="LiveId" clId="{160F5320-FD69-4A50-8A1F-FDFEB323DFD5}" dt="2024-09-23T20:00:01.084" v="640"/>
          <ac:picMkLst>
            <pc:docMk/>
            <pc:sldMk cId="788107349" sldId="259"/>
            <ac:picMk id="5" creationId="{C92119BB-17D6-DA9C-334B-03F343824E14}"/>
          </ac:picMkLst>
        </pc:picChg>
        <pc:picChg chg="add del mod ord">
          <ac:chgData name="Adel Eissawy" userId="e994860506533692" providerId="LiveId" clId="{160F5320-FD69-4A50-8A1F-FDFEB323DFD5}" dt="2024-09-23T20:22:10.774" v="652"/>
          <ac:picMkLst>
            <pc:docMk/>
            <pc:sldMk cId="788107349" sldId="259"/>
            <ac:picMk id="5" creationId="{F5B062A3-44E6-C82D-FA7F-48665BD27414}"/>
          </ac:picMkLst>
        </pc:picChg>
        <pc:picChg chg="add del mod">
          <ac:chgData name="Adel Eissawy" userId="e994860506533692" providerId="LiveId" clId="{160F5320-FD69-4A50-8A1F-FDFEB323DFD5}" dt="2024-09-23T20:21:58.388" v="651"/>
          <ac:picMkLst>
            <pc:docMk/>
            <pc:sldMk cId="788107349" sldId="259"/>
            <ac:picMk id="6" creationId="{6CD034D6-259F-53A3-404B-ABA4F923187E}"/>
          </ac:picMkLst>
        </pc:picChg>
        <pc:picChg chg="add del mod">
          <ac:chgData name="Adel Eissawy" userId="e994860506533692" providerId="LiveId" clId="{160F5320-FD69-4A50-8A1F-FDFEB323DFD5}" dt="2024-09-23T20:22:12.829" v="654"/>
          <ac:picMkLst>
            <pc:docMk/>
            <pc:sldMk cId="788107349" sldId="259"/>
            <ac:picMk id="7" creationId="{0EF28E7A-22AB-4929-01FB-9695A353026F}"/>
          </ac:picMkLst>
        </pc:picChg>
        <pc:picChg chg="add del mod ord">
          <ac:chgData name="Adel Eissawy" userId="e994860506533692" providerId="LiveId" clId="{160F5320-FD69-4A50-8A1F-FDFEB323DFD5}" dt="2024-09-24T21:23:01.360" v="1173"/>
          <ac:picMkLst>
            <pc:docMk/>
            <pc:sldMk cId="788107349" sldId="259"/>
            <ac:picMk id="7" creationId="{EB518FE1-84D6-54CE-B354-B6526D2DF49A}"/>
          </ac:picMkLst>
        </pc:picChg>
        <pc:picChg chg="add mod">
          <ac:chgData name="Adel Eissawy" userId="e994860506533692" providerId="LiveId" clId="{160F5320-FD69-4A50-8A1F-FDFEB323DFD5}" dt="2024-09-24T21:23:01.360" v="1173"/>
          <ac:picMkLst>
            <pc:docMk/>
            <pc:sldMk cId="788107349" sldId="259"/>
            <ac:picMk id="9" creationId="{12C6AE9E-B442-AC8A-B352-FB786D6EBD6A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788107349" sldId="259"/>
            <ac:picMk id="11" creationId="{90E83D88-8A42-5BCF-33AB-999FD1E45110}"/>
          </ac:picMkLst>
        </pc:picChg>
        <pc:picChg chg="add del mod ord">
          <ac:chgData name="Adel Eissawy" userId="e994860506533692" providerId="LiveId" clId="{160F5320-FD69-4A50-8A1F-FDFEB323DFD5}" dt="2024-09-24T20:57:39.338" v="1039"/>
          <ac:picMkLst>
            <pc:docMk/>
            <pc:sldMk cId="788107349" sldId="259"/>
            <ac:picMk id="11" creationId="{D22EA1C2-838D-7E6F-C5AB-632F0E1395FE}"/>
          </ac:picMkLst>
        </pc:picChg>
        <pc:picChg chg="add del mod ord">
          <ac:chgData name="Adel Eissawy" userId="e994860506533692" providerId="LiveId" clId="{160F5320-FD69-4A50-8A1F-FDFEB323DFD5}" dt="2024-09-23T20:22:31.467" v="655"/>
          <ac:picMkLst>
            <pc:docMk/>
            <pc:sldMk cId="788107349" sldId="259"/>
            <ac:picMk id="13" creationId="{2DC149F7-1FB2-FF3D-6B6C-EDBF174FE7E6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788107349" sldId="259"/>
            <ac:picMk id="15" creationId="{0A0F0D1C-578E-A341-20D1-4927DE9C762E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788107349" sldId="259"/>
            <ac:picMk id="15" creationId="{25AECD56-94B9-E6D3-0A78-1381575DA501}"/>
          </ac:picMkLst>
        </pc:picChg>
        <pc:picChg chg="add del mod ord">
          <ac:chgData name="Adel Eissawy" userId="e994860506533692" providerId="LiveId" clId="{160F5320-FD69-4A50-8A1F-FDFEB323DFD5}" dt="2024-09-23T19:51:01.239" v="617"/>
          <ac:picMkLst>
            <pc:docMk/>
            <pc:sldMk cId="788107349" sldId="259"/>
            <ac:picMk id="15" creationId="{8D5B468E-C023-659D-C753-6AF92876B806}"/>
          </ac:picMkLst>
        </pc:picChg>
        <pc:picChg chg="add del mod">
          <ac:chgData name="Adel Eissawy" userId="e994860506533692" providerId="LiveId" clId="{160F5320-FD69-4A50-8A1F-FDFEB323DFD5}" dt="2024-09-23T19:54:16.181" v="627"/>
          <ac:picMkLst>
            <pc:docMk/>
            <pc:sldMk cId="788107349" sldId="259"/>
            <ac:picMk id="17" creationId="{36E354C0-9CDD-D6D0-9F77-F8680C78903B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788107349" sldId="259"/>
            <ac:picMk id="17" creationId="{7E4C450A-880E-33A6-3907-B3FEA5AED945}"/>
          </ac:picMkLst>
        </pc:picChg>
        <pc:picChg chg="add del mod">
          <ac:chgData name="Adel Eissawy" userId="e994860506533692" providerId="LiveId" clId="{160F5320-FD69-4A50-8A1F-FDFEB323DFD5}" dt="2024-09-17T18:26:00.514" v="403"/>
          <ac:picMkLst>
            <pc:docMk/>
            <pc:sldMk cId="788107349" sldId="259"/>
            <ac:picMk id="26" creationId="{5CFB845D-B22C-D379-1161-F37E6EE80D14}"/>
          </ac:picMkLst>
        </pc:picChg>
        <pc:picChg chg="add del mod ord">
          <ac:chgData name="Adel Eissawy" userId="e994860506533692" providerId="LiveId" clId="{160F5320-FD69-4A50-8A1F-FDFEB323DFD5}" dt="2024-09-23T19:54:34.508" v="628"/>
          <ac:picMkLst>
            <pc:docMk/>
            <pc:sldMk cId="788107349" sldId="259"/>
            <ac:picMk id="29" creationId="{794CEAF4-C9CD-8E17-3AEE-7254E3AFD320}"/>
          </ac:picMkLst>
        </pc:picChg>
        <pc:picChg chg="add del mod ord">
          <ac:chgData name="Adel Eissawy" userId="e994860506533692" providerId="LiveId" clId="{160F5320-FD69-4A50-8A1F-FDFEB323DFD5}" dt="2024-09-17T18:38:09.889" v="411"/>
          <ac:picMkLst>
            <pc:docMk/>
            <pc:sldMk cId="788107349" sldId="259"/>
            <ac:picMk id="29" creationId="{C3939FF0-C287-12C7-86EA-6C88399FBEDF}"/>
          </ac:picMkLst>
        </pc:picChg>
        <pc:picChg chg="add del mod ord">
          <ac:chgData name="Adel Eissawy" userId="e994860506533692" providerId="LiveId" clId="{160F5320-FD69-4A50-8A1F-FDFEB323DFD5}" dt="2024-09-23T19:50:05.180" v="613"/>
          <ac:picMkLst>
            <pc:docMk/>
            <pc:sldMk cId="788107349" sldId="259"/>
            <ac:picMk id="30" creationId="{C3293DFA-FD81-C53A-64AF-7ED0F913AE83}"/>
          </ac:picMkLst>
        </pc:picChg>
        <pc:picChg chg="add del mod">
          <ac:chgData name="Adel Eissawy" userId="e994860506533692" providerId="LiveId" clId="{160F5320-FD69-4A50-8A1F-FDFEB323DFD5}" dt="2024-09-23T19:55:24.533" v="630"/>
          <ac:picMkLst>
            <pc:docMk/>
            <pc:sldMk cId="788107349" sldId="259"/>
            <ac:picMk id="31" creationId="{63726E6B-EEC2-BDA3-2F90-BA0C7A76A590}"/>
          </ac:picMkLst>
        </pc:picChg>
        <pc:picChg chg="add del mod ord">
          <ac:chgData name="Adel Eissawy" userId="e994860506533692" providerId="LiveId" clId="{160F5320-FD69-4A50-8A1F-FDFEB323DFD5}" dt="2024-09-23T19:55:42.397" v="631"/>
          <ac:picMkLst>
            <pc:docMk/>
            <pc:sldMk cId="788107349" sldId="259"/>
            <ac:picMk id="37" creationId="{E8A18206-4441-21D8-17A8-E3976E26E4CF}"/>
          </ac:picMkLst>
        </pc:picChg>
        <pc:picChg chg="add del mod">
          <ac:chgData name="Adel Eissawy" userId="e994860506533692" providerId="LiveId" clId="{160F5320-FD69-4A50-8A1F-FDFEB323DFD5}" dt="2024-09-23T19:56:09.762" v="633"/>
          <ac:picMkLst>
            <pc:docMk/>
            <pc:sldMk cId="788107349" sldId="259"/>
            <ac:picMk id="38" creationId="{92C4F66D-FAA6-312F-071B-D883FFE079C7}"/>
          </ac:picMkLst>
        </pc:picChg>
        <pc:picChg chg="add del mod ord">
          <ac:chgData name="Adel Eissawy" userId="e994860506533692" providerId="LiveId" clId="{160F5320-FD69-4A50-8A1F-FDFEB323DFD5}" dt="2024-09-23T19:56:27.249" v="634"/>
          <ac:picMkLst>
            <pc:docMk/>
            <pc:sldMk cId="788107349" sldId="259"/>
            <ac:picMk id="44" creationId="{87B2E768-A935-0797-7413-851673FD6907}"/>
          </ac:picMkLst>
        </pc:picChg>
        <pc:picChg chg="add del mod">
          <ac:chgData name="Adel Eissawy" userId="e994860506533692" providerId="LiveId" clId="{160F5320-FD69-4A50-8A1F-FDFEB323DFD5}" dt="2024-09-23T19:56:55.727" v="636"/>
          <ac:picMkLst>
            <pc:docMk/>
            <pc:sldMk cId="788107349" sldId="259"/>
            <ac:picMk id="45" creationId="{6B2F4B2F-02C7-FDF9-5DCD-CE118EE10921}"/>
          </ac:picMkLst>
        </pc:picChg>
        <pc:picChg chg="add del mod ord">
          <ac:chgData name="Adel Eissawy" userId="e994860506533692" providerId="LiveId" clId="{160F5320-FD69-4A50-8A1F-FDFEB323DFD5}" dt="2024-09-23T19:57:13.801" v="637"/>
          <ac:picMkLst>
            <pc:docMk/>
            <pc:sldMk cId="788107349" sldId="259"/>
            <ac:picMk id="50" creationId="{E5C43D44-A69E-0294-06C8-76ACE889849B}"/>
          </ac:picMkLst>
        </pc:picChg>
        <pc:picChg chg="add del mod">
          <ac:chgData name="Adel Eissawy" userId="e994860506533692" providerId="LiveId" clId="{160F5320-FD69-4A50-8A1F-FDFEB323DFD5}" dt="2024-09-23T19:59:39.981" v="639"/>
          <ac:picMkLst>
            <pc:docMk/>
            <pc:sldMk cId="788107349" sldId="259"/>
            <ac:picMk id="51" creationId="{CF09B35A-CACB-527F-CCDD-0FB570F866EE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23:37.281" v="1174"/>
        <pc:sldMkLst>
          <pc:docMk/>
          <pc:sldMk cId="2520446542" sldId="260"/>
        </pc:sldMkLst>
        <pc:spChg chg="add del">
          <ac:chgData name="Adel Eissawy" userId="e994860506533692" providerId="LiveId" clId="{160F5320-FD69-4A50-8A1F-FDFEB323DFD5}" dt="2024-09-16T18:29:24.187" v="93" actId="26606"/>
          <ac:spMkLst>
            <pc:docMk/>
            <pc:sldMk cId="2520446542" sldId="260"/>
            <ac:spMk id="5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8:29:24.187" v="93" actId="26606"/>
          <ac:spMkLst>
            <pc:docMk/>
            <pc:sldMk cId="2520446542" sldId="260"/>
            <ac:spMk id="6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8:29:24.187" v="93" actId="26606"/>
          <ac:spMkLst>
            <pc:docMk/>
            <pc:sldMk cId="2520446542" sldId="260"/>
            <ac:spMk id="7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8:29:03.404" v="85" actId="26606"/>
          <ac:spMkLst>
            <pc:docMk/>
            <pc:sldMk cId="2520446542" sldId="260"/>
            <ac:spMk id="8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8:29:24.187" v="93" actId="26606"/>
          <ac:spMkLst>
            <pc:docMk/>
            <pc:sldMk cId="2520446542" sldId="260"/>
            <ac:spMk id="9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8:29:03.404" v="85" actId="26606"/>
          <ac:spMkLst>
            <pc:docMk/>
            <pc:sldMk cId="2520446542" sldId="260"/>
            <ac:spMk id="10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8:29:24.187" v="93" actId="26606"/>
          <ac:spMkLst>
            <pc:docMk/>
            <pc:sldMk cId="2520446542" sldId="260"/>
            <ac:spMk id="11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29:03.404" v="85" actId="26606"/>
          <ac:spMkLst>
            <pc:docMk/>
            <pc:sldMk cId="2520446542" sldId="260"/>
            <ac:spMk id="12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8:29:24.187" v="93" actId="26606"/>
          <ac:spMkLst>
            <pc:docMk/>
            <pc:sldMk cId="2520446542" sldId="260"/>
            <ac:spMk id="13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29:03.404" v="85" actId="26606"/>
          <ac:spMkLst>
            <pc:docMk/>
            <pc:sldMk cId="2520446542" sldId="260"/>
            <ac:spMk id="14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8:29:24.187" v="93" actId="26606"/>
          <ac:spMkLst>
            <pc:docMk/>
            <pc:sldMk cId="2520446542" sldId="260"/>
            <ac:spMk id="15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8:29:03.404" v="85" actId="26606"/>
          <ac:spMkLst>
            <pc:docMk/>
            <pc:sldMk cId="2520446542" sldId="260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29:35.752" v="94" actId="26606"/>
          <ac:spMkLst>
            <pc:docMk/>
            <pc:sldMk cId="2520446542" sldId="260"/>
            <ac:spMk id="17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8:29:03.404" v="85" actId="26606"/>
          <ac:spMkLst>
            <pc:docMk/>
            <pc:sldMk cId="2520446542" sldId="260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29:35.752" v="94" actId="26606"/>
          <ac:spMkLst>
            <pc:docMk/>
            <pc:sldMk cId="2520446542" sldId="260"/>
            <ac:spMk id="19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8:29:03.404" v="85" actId="26606"/>
          <ac:spMkLst>
            <pc:docMk/>
            <pc:sldMk cId="2520446542" sldId="260"/>
            <ac:spMk id="20" creationId="{3ECA69A1-7536-43AC-85EF-C7106179F5ED}"/>
          </ac:spMkLst>
        </pc:spChg>
        <pc:spChg chg="add">
          <ac:chgData name="Adel Eissawy" userId="e994860506533692" providerId="LiveId" clId="{160F5320-FD69-4A50-8A1F-FDFEB323DFD5}" dt="2024-09-16T18:29:35.752" v="94" actId="26606"/>
          <ac:spMkLst>
            <pc:docMk/>
            <pc:sldMk cId="2520446542" sldId="260"/>
            <ac:spMk id="21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29:35.752" v="94" actId="26606"/>
          <ac:spMkLst>
            <pc:docMk/>
            <pc:sldMk cId="2520446542" sldId="260"/>
            <ac:spMk id="22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29:35.752" v="94" actId="26606"/>
          <ac:spMkLst>
            <pc:docMk/>
            <pc:sldMk cId="2520446542" sldId="260"/>
            <ac:spMk id="23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29:35.752" v="94" actId="26606"/>
          <ac:spMkLst>
            <pc:docMk/>
            <pc:sldMk cId="2520446542" sldId="260"/>
            <ac:spMk id="24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29:35.752" v="94" actId="26606"/>
          <ac:spMkLst>
            <pc:docMk/>
            <pc:sldMk cId="2520446542" sldId="260"/>
            <ac:spMk id="25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2520446542" sldId="260"/>
            <ac:picMk id="2" creationId="{D866C5BE-0DD8-3E89-0713-57561541B347}"/>
          </ac:picMkLst>
        </pc:picChg>
        <pc:picChg chg="add mod">
          <ac:chgData name="Adel Eissawy" userId="e994860506533692" providerId="LiveId" clId="{160F5320-FD69-4A50-8A1F-FDFEB323DFD5}" dt="2024-09-16T19:17:03.998" v="276" actId="1440"/>
          <ac:picMkLst>
            <pc:docMk/>
            <pc:sldMk cId="2520446542" sldId="260"/>
            <ac:picMk id="3" creationId="{E116351C-9C46-D462-C9C0-9F24CAEBA713}"/>
          </ac:picMkLst>
        </pc:picChg>
        <pc:picChg chg="add del mod ord">
          <ac:chgData name="Adel Eissawy" userId="e994860506533692" providerId="LiveId" clId="{160F5320-FD69-4A50-8A1F-FDFEB323DFD5}" dt="2024-09-23T20:42:37.256" v="658"/>
          <ac:picMkLst>
            <pc:docMk/>
            <pc:sldMk cId="2520446542" sldId="260"/>
            <ac:picMk id="5" creationId="{9EDC8CCC-3426-FBD8-04D9-6EE0637BD3C6}"/>
          </ac:picMkLst>
        </pc:picChg>
        <pc:picChg chg="add del mod">
          <ac:chgData name="Adel Eissawy" userId="e994860506533692" providerId="LiveId" clId="{160F5320-FD69-4A50-8A1F-FDFEB323DFD5}" dt="2024-09-23T20:43:24.273" v="660"/>
          <ac:picMkLst>
            <pc:docMk/>
            <pc:sldMk cId="2520446542" sldId="260"/>
            <ac:picMk id="6" creationId="{286DF935-AACE-EB6B-7155-4D38AC198722}"/>
          </ac:picMkLst>
        </pc:picChg>
        <pc:picChg chg="add del mod ord">
          <ac:chgData name="Adel Eissawy" userId="e994860506533692" providerId="LiveId" clId="{160F5320-FD69-4A50-8A1F-FDFEB323DFD5}" dt="2024-09-24T21:23:37.281" v="1174"/>
          <ac:picMkLst>
            <pc:docMk/>
            <pc:sldMk cId="2520446542" sldId="260"/>
            <ac:picMk id="6" creationId="{ED365DFD-EC08-7BB7-8B37-E19CACA81326}"/>
          </ac:picMkLst>
        </pc:picChg>
        <pc:picChg chg="add mod">
          <ac:chgData name="Adel Eissawy" userId="e994860506533692" providerId="LiveId" clId="{160F5320-FD69-4A50-8A1F-FDFEB323DFD5}" dt="2024-09-24T21:23:37.281" v="1174"/>
          <ac:picMkLst>
            <pc:docMk/>
            <pc:sldMk cId="2520446542" sldId="260"/>
            <ac:picMk id="7" creationId="{C144AA1D-715A-3369-3D5F-A34C63699106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2520446542" sldId="260"/>
            <ac:picMk id="8" creationId="{F5602891-A334-062D-832E-B505F968C218}"/>
          </ac:picMkLst>
        </pc:picChg>
        <pc:picChg chg="add del mod ord">
          <ac:chgData name="Adel Eissawy" userId="e994860506533692" providerId="LiveId" clId="{160F5320-FD69-4A50-8A1F-FDFEB323DFD5}" dt="2024-09-24T20:58:23.269" v="1040"/>
          <ac:picMkLst>
            <pc:docMk/>
            <pc:sldMk cId="2520446542" sldId="260"/>
            <ac:picMk id="9" creationId="{2C8293AA-414F-E1F4-CB9B-2F435582A17E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2520446542" sldId="260"/>
            <ac:picMk id="10" creationId="{6B3D0CBF-8BB4-E4EB-4B67-AEBBC6469CD7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2520446542" sldId="260"/>
            <ac:picMk id="11" creationId="{EE3871D7-B33A-8AF5-1E93-B20D24DB738B}"/>
          </ac:picMkLst>
        </pc:picChg>
        <pc:picChg chg="add del mod ord">
          <ac:chgData name="Adel Eissawy" userId="e994860506533692" providerId="LiveId" clId="{160F5320-FD69-4A50-8A1F-FDFEB323DFD5}" dt="2024-09-23T20:43:49.359" v="661"/>
          <ac:picMkLst>
            <pc:docMk/>
            <pc:sldMk cId="2520446542" sldId="260"/>
            <ac:picMk id="12" creationId="{DB6058BE-44BF-4116-928D-E91AC07192B1}"/>
          </ac:picMkLst>
        </pc:picChg>
        <pc:picChg chg="add del mod">
          <ac:chgData name="Adel Eissawy" userId="e994860506533692" providerId="LiveId" clId="{160F5320-FD69-4A50-8A1F-FDFEB323DFD5}" dt="2024-09-23T20:43:54.928" v="663"/>
          <ac:picMkLst>
            <pc:docMk/>
            <pc:sldMk cId="2520446542" sldId="260"/>
            <ac:picMk id="13" creationId="{B3038E2F-028C-AB59-7C31-395E52D88268}"/>
          </ac:picMkLst>
        </pc:picChg>
        <pc:picChg chg="add del mod ord">
          <ac:chgData name="Adel Eissawy" userId="e994860506533692" providerId="LiveId" clId="{160F5320-FD69-4A50-8A1F-FDFEB323DFD5}" dt="2024-09-23T20:44:14.644" v="664"/>
          <ac:picMkLst>
            <pc:docMk/>
            <pc:sldMk cId="2520446542" sldId="260"/>
            <ac:picMk id="16" creationId="{68FF9442-7760-5FAA-F61F-83B425FD7114}"/>
          </ac:picMkLst>
        </pc:picChg>
        <pc:picChg chg="add del mod">
          <ac:chgData name="Adel Eissawy" userId="e994860506533692" providerId="LiveId" clId="{160F5320-FD69-4A50-8A1F-FDFEB323DFD5}" dt="2024-09-17T18:23:58.434" v="396"/>
          <ac:picMkLst>
            <pc:docMk/>
            <pc:sldMk cId="2520446542" sldId="260"/>
            <ac:picMk id="18" creationId="{6A180C04-4AA9-9469-2A69-7386A3EE44DF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2520446542" sldId="260"/>
            <ac:picMk id="18" creationId="{EA421F55-E34C-4E46-0672-5C76A26C07AA}"/>
          </ac:picMkLst>
        </pc:picChg>
        <pc:picChg chg="add del mod ord">
          <ac:chgData name="Adel Eissawy" userId="e994860506533692" providerId="LiveId" clId="{160F5320-FD69-4A50-8A1F-FDFEB323DFD5}" dt="2024-09-17T18:24:12.955" v="397"/>
          <ac:picMkLst>
            <pc:docMk/>
            <pc:sldMk cId="2520446542" sldId="260"/>
            <ac:picMk id="27" creationId="{94759C20-4BA6-E7CC-10FC-36EC5267D214}"/>
          </ac:picMkLst>
        </pc:picChg>
        <pc:picChg chg="add del mod">
          <ac:chgData name="Adel Eissawy" userId="e994860506533692" providerId="LiveId" clId="{160F5320-FD69-4A50-8A1F-FDFEB323DFD5}" dt="2024-09-17T18:26:00.514" v="403"/>
          <ac:picMkLst>
            <pc:docMk/>
            <pc:sldMk cId="2520446542" sldId="260"/>
            <ac:picMk id="28" creationId="{D7B7D0BC-43A8-50CE-C430-30D4721A7F76}"/>
          </ac:picMkLst>
        </pc:picChg>
        <pc:picChg chg="add del mod ord">
          <ac:chgData name="Adel Eissawy" userId="e994860506533692" providerId="LiveId" clId="{160F5320-FD69-4A50-8A1F-FDFEB323DFD5}" dt="2024-09-17T18:38:09.889" v="411"/>
          <ac:picMkLst>
            <pc:docMk/>
            <pc:sldMk cId="2520446542" sldId="260"/>
            <ac:picMk id="31" creationId="{69BF2010-A6A5-765C-75A8-7EE22DBD06A8}"/>
          </ac:picMkLst>
        </pc:picChg>
        <pc:picChg chg="add del mod ord">
          <ac:chgData name="Adel Eissawy" userId="e994860506533692" providerId="LiveId" clId="{160F5320-FD69-4A50-8A1F-FDFEB323DFD5}" dt="2024-09-23T20:42:16.082" v="657"/>
          <ac:picMkLst>
            <pc:docMk/>
            <pc:sldMk cId="2520446542" sldId="260"/>
            <ac:picMk id="32" creationId="{9106BAB9-FE6D-6831-6837-7479CD9AB0E2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8:20:42.403" v="1603"/>
        <pc:sldMkLst>
          <pc:docMk/>
          <pc:sldMk cId="4271633193" sldId="261"/>
        </pc:sldMkLst>
        <pc:spChg chg="add del">
          <ac:chgData name="Adel Eissawy" userId="e994860506533692" providerId="LiveId" clId="{160F5320-FD69-4A50-8A1F-FDFEB323DFD5}" dt="2024-09-16T18:27:20.459" v="47" actId="26606"/>
          <ac:spMkLst>
            <pc:docMk/>
            <pc:sldMk cId="4271633193" sldId="261"/>
            <ac:spMk id="8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8:27:20.459" v="47" actId="26606"/>
          <ac:spMkLst>
            <pc:docMk/>
            <pc:sldMk cId="4271633193" sldId="261"/>
            <ac:spMk id="10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8:27:20.459" v="47" actId="26606"/>
          <ac:spMkLst>
            <pc:docMk/>
            <pc:sldMk cId="4271633193" sldId="261"/>
            <ac:spMk id="12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8:27:20.459" v="47" actId="26606"/>
          <ac:spMkLst>
            <pc:docMk/>
            <pc:sldMk cId="4271633193" sldId="261"/>
            <ac:spMk id="14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8:27:20.459" v="47" actId="26606"/>
          <ac:spMkLst>
            <pc:docMk/>
            <pc:sldMk cId="4271633193" sldId="261"/>
            <ac:spMk id="16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27:20.459" v="47" actId="26606"/>
          <ac:spMkLst>
            <pc:docMk/>
            <pc:sldMk cId="4271633193" sldId="261"/>
            <ac:spMk id="18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27:20.459" v="47" actId="26606"/>
          <ac:spMkLst>
            <pc:docMk/>
            <pc:sldMk cId="4271633193" sldId="261"/>
            <ac:spMk id="20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8:27:22.100" v="49" actId="26606"/>
          <ac:spMkLst>
            <pc:docMk/>
            <pc:sldMk cId="4271633193" sldId="261"/>
            <ac:spMk id="22" creationId="{42A4FC2C-047E-45A5-965D-8E1E3BF09BC6}"/>
          </ac:spMkLst>
        </pc:spChg>
        <pc:spChg chg="add del">
          <ac:chgData name="Adel Eissawy" userId="e994860506533692" providerId="LiveId" clId="{160F5320-FD69-4A50-8A1F-FDFEB323DFD5}" dt="2024-09-16T18:27:26.721" v="51" actId="26606"/>
          <ac:spMkLst>
            <pc:docMk/>
            <pc:sldMk cId="4271633193" sldId="261"/>
            <ac:spMk id="24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8:27:26.721" v="51" actId="26606"/>
          <ac:spMkLst>
            <pc:docMk/>
            <pc:sldMk cId="4271633193" sldId="261"/>
            <ac:spMk id="25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8:27:26.721" v="51" actId="26606"/>
          <ac:spMkLst>
            <pc:docMk/>
            <pc:sldMk cId="4271633193" sldId="261"/>
            <ac:spMk id="26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8:27:26.721" v="51" actId="26606"/>
          <ac:spMkLst>
            <pc:docMk/>
            <pc:sldMk cId="4271633193" sldId="261"/>
            <ac:spMk id="27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8:27:26.721" v="51" actId="26606"/>
          <ac:spMkLst>
            <pc:docMk/>
            <pc:sldMk cId="4271633193" sldId="261"/>
            <ac:spMk id="28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27:26.721" v="51" actId="26606"/>
          <ac:spMkLst>
            <pc:docMk/>
            <pc:sldMk cId="4271633193" sldId="261"/>
            <ac:spMk id="29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27:26.721" v="51" actId="26606"/>
          <ac:spMkLst>
            <pc:docMk/>
            <pc:sldMk cId="4271633193" sldId="261"/>
            <ac:spMk id="30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8:27:28.333" v="53" actId="26606"/>
          <ac:spMkLst>
            <pc:docMk/>
            <pc:sldMk cId="4271633193" sldId="261"/>
            <ac:spMk id="32" creationId="{16B067B1-F4E5-4FDF-813D-C9E872E80075}"/>
          </ac:spMkLst>
        </pc:spChg>
        <pc:spChg chg="add del">
          <ac:chgData name="Adel Eissawy" userId="e994860506533692" providerId="LiveId" clId="{160F5320-FD69-4A50-8A1F-FDFEB323DFD5}" dt="2024-09-16T18:27:29.966" v="55" actId="26606"/>
          <ac:spMkLst>
            <pc:docMk/>
            <pc:sldMk cId="4271633193" sldId="261"/>
            <ac:spMk id="34" creationId="{63644BFD-D22E-4019-B666-387DA51AEAFD}"/>
          </ac:spMkLst>
        </pc:spChg>
        <pc:spChg chg="add del">
          <ac:chgData name="Adel Eissawy" userId="e994860506533692" providerId="LiveId" clId="{160F5320-FD69-4A50-8A1F-FDFEB323DFD5}" dt="2024-09-16T18:27:29.966" v="55" actId="26606"/>
          <ac:spMkLst>
            <pc:docMk/>
            <pc:sldMk cId="4271633193" sldId="261"/>
            <ac:spMk id="37" creationId="{3776B14B-F2F4-4825-8DA8-8C7A0F2B3960}"/>
          </ac:spMkLst>
        </pc:spChg>
        <pc:spChg chg="add del">
          <ac:chgData name="Adel Eissawy" userId="e994860506533692" providerId="LiveId" clId="{160F5320-FD69-4A50-8A1F-FDFEB323DFD5}" dt="2024-09-16T18:27:32.276" v="57" actId="26606"/>
          <ac:spMkLst>
            <pc:docMk/>
            <pc:sldMk cId="4271633193" sldId="261"/>
            <ac:spMk id="39" creationId="{AB8C311F-7253-4AED-9701-7FC0708C41C7}"/>
          </ac:spMkLst>
        </pc:spChg>
        <pc:spChg chg="add del">
          <ac:chgData name="Adel Eissawy" userId="e994860506533692" providerId="LiveId" clId="{160F5320-FD69-4A50-8A1F-FDFEB323DFD5}" dt="2024-09-16T18:27:32.276" v="57" actId="26606"/>
          <ac:spMkLst>
            <pc:docMk/>
            <pc:sldMk cId="4271633193" sldId="261"/>
            <ac:spMk id="40" creationId="{FD073016-B734-483B-8953-5BADEE145112}"/>
          </ac:spMkLst>
        </pc:spChg>
        <pc:spChg chg="add del">
          <ac:chgData name="Adel Eissawy" userId="e994860506533692" providerId="LiveId" clId="{160F5320-FD69-4A50-8A1F-FDFEB323DFD5}" dt="2024-09-16T18:27:32.276" v="57" actId="26606"/>
          <ac:spMkLst>
            <pc:docMk/>
            <pc:sldMk cId="4271633193" sldId="261"/>
            <ac:spMk id="41" creationId="{90A7EAB6-59D3-4325-8DE6-E0CA4009CE53}"/>
          </ac:spMkLst>
        </pc:spChg>
        <pc:spChg chg="add del">
          <ac:chgData name="Adel Eissawy" userId="e994860506533692" providerId="LiveId" clId="{160F5320-FD69-4A50-8A1F-FDFEB323DFD5}" dt="2024-09-16T18:27:32.276" v="57" actId="26606"/>
          <ac:spMkLst>
            <pc:docMk/>
            <pc:sldMk cId="4271633193" sldId="261"/>
            <ac:spMk id="42" creationId="{A8D57A06-A426-446D-B02C-A2DC6B62E45E}"/>
          </ac:spMkLst>
        </pc:spChg>
        <pc:spChg chg="add del">
          <ac:chgData name="Adel Eissawy" userId="e994860506533692" providerId="LiveId" clId="{160F5320-FD69-4A50-8A1F-FDFEB323DFD5}" dt="2024-09-16T18:27:34.990" v="59" actId="26606"/>
          <ac:spMkLst>
            <pc:docMk/>
            <pc:sldMk cId="4271633193" sldId="261"/>
            <ac:spMk id="44" creationId="{2215C6C6-E45C-4179-9FC1-E8A4C1D47430}"/>
          </ac:spMkLst>
        </pc:spChg>
        <pc:spChg chg="add del">
          <ac:chgData name="Adel Eissawy" userId="e994860506533692" providerId="LiveId" clId="{160F5320-FD69-4A50-8A1F-FDFEB323DFD5}" dt="2024-09-16T18:27:34.990" v="59" actId="26606"/>
          <ac:spMkLst>
            <pc:docMk/>
            <pc:sldMk cId="4271633193" sldId="261"/>
            <ac:spMk id="47" creationId="{3776B14B-F2F4-4825-8DA8-8C7A0F2B3960}"/>
          </ac:spMkLst>
        </pc:spChg>
        <pc:spChg chg="add">
          <ac:chgData name="Adel Eissawy" userId="e994860506533692" providerId="LiveId" clId="{160F5320-FD69-4A50-8A1F-FDFEB323DFD5}" dt="2024-09-16T18:27:35.007" v="60" actId="26606"/>
          <ac:spMkLst>
            <pc:docMk/>
            <pc:sldMk cId="4271633193" sldId="261"/>
            <ac:spMk id="49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27:35.007" v="60" actId="26606"/>
          <ac:spMkLst>
            <pc:docMk/>
            <pc:sldMk cId="4271633193" sldId="261"/>
            <ac:spMk id="5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27:35.007" v="60" actId="26606"/>
          <ac:spMkLst>
            <pc:docMk/>
            <pc:sldMk cId="4271633193" sldId="261"/>
            <ac:spMk id="51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27:35.007" v="60" actId="26606"/>
          <ac:spMkLst>
            <pc:docMk/>
            <pc:sldMk cId="4271633193" sldId="261"/>
            <ac:spMk id="52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27:35.007" v="60" actId="26606"/>
          <ac:spMkLst>
            <pc:docMk/>
            <pc:sldMk cId="4271633193" sldId="261"/>
            <ac:spMk id="53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27:35.007" v="60" actId="26606"/>
          <ac:spMkLst>
            <pc:docMk/>
            <pc:sldMk cId="4271633193" sldId="261"/>
            <ac:spMk id="54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27:35.007" v="60" actId="26606"/>
          <ac:spMkLst>
            <pc:docMk/>
            <pc:sldMk cId="4271633193" sldId="261"/>
            <ac:spMk id="55" creationId="{3ECA69A1-7536-43AC-85EF-C7106179F5ED}"/>
          </ac:spMkLst>
        </pc:spChg>
        <pc:grpChg chg="add del">
          <ac:chgData name="Adel Eissawy" userId="e994860506533692" providerId="LiveId" clId="{160F5320-FD69-4A50-8A1F-FDFEB323DFD5}" dt="2024-09-16T18:27:29.966" v="55" actId="26606"/>
          <ac:grpSpMkLst>
            <pc:docMk/>
            <pc:sldMk cId="4271633193" sldId="261"/>
            <ac:grpSpMk id="35" creationId="{5FE9FE4C-C9E0-4C54-8010-EA9D29CD4D59}"/>
          </ac:grpSpMkLst>
        </pc:grpChg>
        <pc:grpChg chg="add del">
          <ac:chgData name="Adel Eissawy" userId="e994860506533692" providerId="LiveId" clId="{160F5320-FD69-4A50-8A1F-FDFEB323DFD5}" dt="2024-09-16T18:27:34.990" v="59" actId="26606"/>
          <ac:grpSpMkLst>
            <pc:docMk/>
            <pc:sldMk cId="4271633193" sldId="261"/>
            <ac:grpSpMk id="45" creationId="{5FE9FE4C-C9E0-4C54-8010-EA9D29CD4D59}"/>
          </ac:grpSpMkLst>
        </pc:grpChg>
        <pc:picChg chg="add del mod">
          <ac:chgData name="Adel Eissawy" userId="e994860506533692" providerId="LiveId" clId="{160F5320-FD69-4A50-8A1F-FDFEB323DFD5}" dt="2024-09-24T20:58:48.736" v="1043"/>
          <ac:picMkLst>
            <pc:docMk/>
            <pc:sldMk cId="4271633193" sldId="261"/>
            <ac:picMk id="2" creationId="{359BE5CD-088C-B668-23BC-9538D80A25AE}"/>
          </ac:picMkLst>
        </pc:picChg>
        <pc:picChg chg="add mod">
          <ac:chgData name="Adel Eissawy" userId="e994860506533692" providerId="LiveId" clId="{160F5320-FD69-4A50-8A1F-FDFEB323DFD5}" dt="2024-09-16T19:17:10.997" v="277" actId="1440"/>
          <ac:picMkLst>
            <pc:docMk/>
            <pc:sldMk cId="4271633193" sldId="261"/>
            <ac:picMk id="3" creationId="{33E11178-D870-7637-A7E8-2424E5D47D5F}"/>
          </ac:picMkLst>
        </pc:picChg>
        <pc:picChg chg="add del mod ord">
          <ac:chgData name="Adel Eissawy" userId="e994860506533692" providerId="LiveId" clId="{160F5320-FD69-4A50-8A1F-FDFEB323DFD5}" dt="2024-09-25T18:20:42.403" v="1603"/>
          <ac:picMkLst>
            <pc:docMk/>
            <pc:sldMk cId="4271633193" sldId="261"/>
            <ac:picMk id="6" creationId="{1C794459-2281-D9A3-7914-5ED994028D27}"/>
          </ac:picMkLst>
        </pc:picChg>
        <pc:picChg chg="add del mod ord">
          <ac:chgData name="Adel Eissawy" userId="e994860506533692" providerId="LiveId" clId="{160F5320-FD69-4A50-8A1F-FDFEB323DFD5}" dt="2024-09-24T20:59:01.395" v="1044"/>
          <ac:picMkLst>
            <pc:docMk/>
            <pc:sldMk cId="4271633193" sldId="261"/>
            <ac:picMk id="6" creationId="{C20DDA33-8B4F-5D28-40E3-A367B92CB969}"/>
          </ac:picMkLst>
        </pc:picChg>
        <pc:picChg chg="add del mod">
          <ac:chgData name="Adel Eissawy" userId="e994860506533692" providerId="LiveId" clId="{160F5320-FD69-4A50-8A1F-FDFEB323DFD5}" dt="2024-09-24T20:59:02.921" v="1046"/>
          <ac:picMkLst>
            <pc:docMk/>
            <pc:sldMk cId="4271633193" sldId="261"/>
            <ac:picMk id="7" creationId="{0EAAE83E-5F68-CBBD-B6B4-0D5010CB26BB}"/>
          </ac:picMkLst>
        </pc:picChg>
        <pc:picChg chg="add mod">
          <ac:chgData name="Adel Eissawy" userId="e994860506533692" providerId="LiveId" clId="{160F5320-FD69-4A50-8A1F-FDFEB323DFD5}" dt="2024-09-25T18:20:42.403" v="1603"/>
          <ac:picMkLst>
            <pc:docMk/>
            <pc:sldMk cId="4271633193" sldId="261"/>
            <ac:picMk id="7" creationId="{763B392F-0F29-E416-8453-54FD43137DD8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4271633193" sldId="261"/>
            <ac:picMk id="7" creationId="{F5018A40-5718-D1B1-6BB7-93A60E716E57}"/>
          </ac:picMkLst>
        </pc:picChg>
        <pc:picChg chg="add del mod ord">
          <ac:chgData name="Adel Eissawy" userId="e994860506533692" providerId="LiveId" clId="{160F5320-FD69-4A50-8A1F-FDFEB323DFD5}" dt="2024-09-23T20:45:38.045" v="667"/>
          <ac:picMkLst>
            <pc:docMk/>
            <pc:sldMk cId="4271633193" sldId="261"/>
            <ac:picMk id="8" creationId="{9506E09D-FD58-F5F5-A810-AF0B27EB18DD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4271633193" sldId="261"/>
            <ac:picMk id="9" creationId="{0AF4A827-E141-F7C7-39CA-CE571E4F2620}"/>
          </ac:picMkLst>
        </pc:picChg>
        <pc:picChg chg="add del mod">
          <ac:chgData name="Adel Eissawy" userId="e994860506533692" providerId="LiveId" clId="{160F5320-FD69-4A50-8A1F-FDFEB323DFD5}" dt="2024-09-23T20:45:40.602" v="669"/>
          <ac:picMkLst>
            <pc:docMk/>
            <pc:sldMk cId="4271633193" sldId="261"/>
            <ac:picMk id="9" creationId="{232C89F6-8FA0-14FD-5E8E-B39A774A5D57}"/>
          </ac:picMkLst>
        </pc:picChg>
        <pc:picChg chg="add del mod ord">
          <ac:chgData name="Adel Eissawy" userId="e994860506533692" providerId="LiveId" clId="{160F5320-FD69-4A50-8A1F-FDFEB323DFD5}" dt="2024-09-24T20:59:14.024" v="1047"/>
          <ac:picMkLst>
            <pc:docMk/>
            <pc:sldMk cId="4271633193" sldId="261"/>
            <ac:picMk id="10" creationId="{6CC672DC-1A09-A51D-FC78-DD1F7046B9FB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4271633193" sldId="261"/>
            <ac:picMk id="10" creationId="{F281EFD2-D9B9-2B3B-5B24-5C8750F4A842}"/>
          </ac:picMkLst>
        </pc:picChg>
        <pc:picChg chg="add del mod ord">
          <ac:chgData name="Adel Eissawy" userId="e994860506533692" providerId="LiveId" clId="{160F5320-FD69-4A50-8A1F-FDFEB323DFD5}" dt="2024-09-24T20:58:46.593" v="1041"/>
          <ac:picMkLst>
            <pc:docMk/>
            <pc:sldMk cId="4271633193" sldId="261"/>
            <ac:picMk id="11" creationId="{0C8FA671-87A3-381B-CF9B-0AC275DC7127}"/>
          </ac:picMkLst>
        </pc:picChg>
        <pc:picChg chg="add del mod ord">
          <ac:chgData name="Adel Eissawy" userId="e994860506533692" providerId="LiveId" clId="{160F5320-FD69-4A50-8A1F-FDFEB323DFD5}" dt="2024-09-23T20:45:56.239" v="670"/>
          <ac:picMkLst>
            <pc:docMk/>
            <pc:sldMk cId="4271633193" sldId="261"/>
            <ac:picMk id="12" creationId="{06423B5E-7D3E-097E-9DFB-04436B386F65}"/>
          </ac:picMkLst>
        </pc:picChg>
        <pc:picChg chg="add del mod">
          <ac:chgData name="Adel Eissawy" userId="e994860506533692" providerId="LiveId" clId="{160F5320-FD69-4A50-8A1F-FDFEB323DFD5}" dt="2024-09-24T20:59:15.662" v="1049"/>
          <ac:picMkLst>
            <pc:docMk/>
            <pc:sldMk cId="4271633193" sldId="261"/>
            <ac:picMk id="12" creationId="{5D2C80B6-A638-16A7-1ACF-1F7225DD4149}"/>
          </ac:picMkLst>
        </pc:picChg>
        <pc:picChg chg="add del mod">
          <ac:chgData name="Adel Eissawy" userId="e994860506533692" providerId="LiveId" clId="{160F5320-FD69-4A50-8A1F-FDFEB323DFD5}" dt="2024-09-23T20:47:09.811" v="672"/>
          <ac:picMkLst>
            <pc:docMk/>
            <pc:sldMk cId="4271633193" sldId="261"/>
            <ac:picMk id="13" creationId="{051B5C8E-6180-F3B5-05C3-A1A304A31A9C}"/>
          </ac:picMkLst>
        </pc:picChg>
        <pc:picChg chg="add del mod ord">
          <ac:chgData name="Adel Eissawy" userId="e994860506533692" providerId="LiveId" clId="{160F5320-FD69-4A50-8A1F-FDFEB323DFD5}" dt="2024-09-24T20:59:28.966" v="1050"/>
          <ac:picMkLst>
            <pc:docMk/>
            <pc:sldMk cId="4271633193" sldId="261"/>
            <ac:picMk id="14" creationId="{672A6491-B487-F3C8-F394-4AB3076350F6}"/>
          </ac:picMkLst>
        </pc:picChg>
        <pc:picChg chg="add del mod">
          <ac:chgData name="Adel Eissawy" userId="e994860506533692" providerId="LiveId" clId="{160F5320-FD69-4A50-8A1F-FDFEB323DFD5}" dt="2024-09-17T19:27:28.902" v="461"/>
          <ac:picMkLst>
            <pc:docMk/>
            <pc:sldMk cId="4271633193" sldId="261"/>
            <ac:picMk id="15" creationId="{8C8B445A-6F7F-33F5-49B2-5534035804F9}"/>
          </ac:picMkLst>
        </pc:picChg>
        <pc:picChg chg="add del mod">
          <ac:chgData name="Adel Eissawy" userId="e994860506533692" providerId="LiveId" clId="{160F5320-FD69-4A50-8A1F-FDFEB323DFD5}" dt="2024-09-24T20:59:30.464" v="1052"/>
          <ac:picMkLst>
            <pc:docMk/>
            <pc:sldMk cId="4271633193" sldId="261"/>
            <ac:picMk id="15" creationId="{D9B44083-235C-F759-9486-C50CA14DF589}"/>
          </ac:picMkLst>
        </pc:picChg>
        <pc:picChg chg="add del mod ord">
          <ac:chgData name="Adel Eissawy" userId="e994860506533692" providerId="LiveId" clId="{160F5320-FD69-4A50-8A1F-FDFEB323DFD5}" dt="2024-09-24T20:59:42.037" v="1053"/>
          <ac:picMkLst>
            <pc:docMk/>
            <pc:sldMk cId="4271633193" sldId="261"/>
            <ac:picMk id="18" creationId="{F98F2E78-1649-7908-F2ED-0A4D683496B2}"/>
          </ac:picMkLst>
        </pc:picChg>
        <pc:picChg chg="add del mod">
          <ac:chgData name="Adel Eissawy" userId="e994860506533692" providerId="LiveId" clId="{160F5320-FD69-4A50-8A1F-FDFEB323DFD5}" dt="2024-09-24T20:59:43.583" v="1055"/>
          <ac:picMkLst>
            <pc:docMk/>
            <pc:sldMk cId="4271633193" sldId="261"/>
            <ac:picMk id="19" creationId="{87AA6057-2B04-8619-8F9F-C6B709998637}"/>
          </ac:picMkLst>
        </pc:picChg>
        <pc:picChg chg="add del mod ord">
          <ac:chgData name="Adel Eissawy" userId="e994860506533692" providerId="LiveId" clId="{160F5320-FD69-4A50-8A1F-FDFEB323DFD5}" dt="2024-09-23T20:47:14.600" v="673"/>
          <ac:picMkLst>
            <pc:docMk/>
            <pc:sldMk cId="4271633193" sldId="261"/>
            <ac:picMk id="21" creationId="{A59A662F-BDBF-46CA-AC74-A3379D940297}"/>
          </ac:picMkLst>
        </pc:picChg>
        <pc:picChg chg="add del mod">
          <ac:chgData name="Adel Eissawy" userId="e994860506533692" providerId="LiveId" clId="{160F5320-FD69-4A50-8A1F-FDFEB323DFD5}" dt="2024-09-23T20:47:43.669" v="675"/>
          <ac:picMkLst>
            <pc:docMk/>
            <pc:sldMk cId="4271633193" sldId="261"/>
            <ac:picMk id="22" creationId="{9E57036B-3511-0A95-F55C-CDEDB5FECB8F}"/>
          </ac:picMkLst>
        </pc:picChg>
        <pc:picChg chg="add del mod ord">
          <ac:chgData name="Adel Eissawy" userId="e994860506533692" providerId="LiveId" clId="{160F5320-FD69-4A50-8A1F-FDFEB323DFD5}" dt="2024-09-24T20:59:56.673" v="1056"/>
          <ac:picMkLst>
            <pc:docMk/>
            <pc:sldMk cId="4271633193" sldId="261"/>
            <ac:picMk id="22" creationId="{A06D2891-142B-CBC1-212E-EE721B613C7A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4271633193" sldId="261"/>
            <ac:picMk id="23" creationId="{49A0027C-20E8-FBEE-0CE7-8DF4483B506A}"/>
          </ac:picMkLst>
        </pc:picChg>
        <pc:picChg chg="add del mod ord">
          <ac:chgData name="Adel Eissawy" userId="e994860506533692" providerId="LiveId" clId="{160F5320-FD69-4A50-8A1F-FDFEB323DFD5}" dt="2024-09-17T19:27:47.887" v="462"/>
          <ac:picMkLst>
            <pc:docMk/>
            <pc:sldMk cId="4271633193" sldId="261"/>
            <ac:picMk id="24" creationId="{768C114D-C30D-BE38-1FD0-E1F277E77683}"/>
          </ac:picMkLst>
        </pc:picChg>
        <pc:picChg chg="add del mod">
          <ac:chgData name="Adel Eissawy" userId="e994860506533692" providerId="LiveId" clId="{160F5320-FD69-4A50-8A1F-FDFEB323DFD5}" dt="2024-09-17T19:28:12.054" v="464"/>
          <ac:picMkLst>
            <pc:docMk/>
            <pc:sldMk cId="4271633193" sldId="261"/>
            <ac:picMk id="25" creationId="{ADAD46FC-579C-C12C-6CBF-CFB4D3FC6BB5}"/>
          </ac:picMkLst>
        </pc:picChg>
        <pc:picChg chg="add del mod ord">
          <ac:chgData name="Adel Eissawy" userId="e994860506533692" providerId="LiveId" clId="{160F5320-FD69-4A50-8A1F-FDFEB323DFD5}" dt="2024-09-23T20:47:58.647" v="676"/>
          <ac:picMkLst>
            <pc:docMk/>
            <pc:sldMk cId="4271633193" sldId="261"/>
            <ac:picMk id="25" creationId="{C8E47983-F9B6-EC85-BFB3-439851BFD8FA}"/>
          </ac:picMkLst>
        </pc:picChg>
        <pc:picChg chg="add del mod">
          <ac:chgData name="Adel Eissawy" userId="e994860506533692" providerId="LiveId" clId="{160F5320-FD69-4A50-8A1F-FDFEB323DFD5}" dt="2024-09-23T20:48:01.102" v="678"/>
          <ac:picMkLst>
            <pc:docMk/>
            <pc:sldMk cId="4271633193" sldId="261"/>
            <ac:picMk id="26" creationId="{4BAD7419-05E9-D9E9-A1FA-D9538710A3B0}"/>
          </ac:picMkLst>
        </pc:picChg>
        <pc:picChg chg="add del mod ord">
          <ac:chgData name="Adel Eissawy" userId="e994860506533692" providerId="LiveId" clId="{160F5320-FD69-4A50-8A1F-FDFEB323DFD5}" dt="2024-09-24T21:23:53.948" v="1175"/>
          <ac:picMkLst>
            <pc:docMk/>
            <pc:sldMk cId="4271633193" sldId="261"/>
            <ac:picMk id="26" creationId="{B30924BE-BA75-D98E-1624-33798C53B366}"/>
          </ac:picMkLst>
        </pc:picChg>
        <pc:picChg chg="add del mod">
          <ac:chgData name="Adel Eissawy" userId="e994860506533692" providerId="LiveId" clId="{160F5320-FD69-4A50-8A1F-FDFEB323DFD5}" dt="2024-09-25T18:20:29.753" v="1602"/>
          <ac:picMkLst>
            <pc:docMk/>
            <pc:sldMk cId="4271633193" sldId="261"/>
            <ac:picMk id="27" creationId="{B0B07561-6FFD-CB75-846A-11E411E002C0}"/>
          </ac:picMkLst>
        </pc:picChg>
        <pc:picChg chg="add del mod ord">
          <ac:chgData name="Adel Eissawy" userId="e994860506533692" providerId="LiveId" clId="{160F5320-FD69-4A50-8A1F-FDFEB323DFD5}" dt="2024-09-17T19:28:29.183" v="465"/>
          <ac:picMkLst>
            <pc:docMk/>
            <pc:sldMk cId="4271633193" sldId="261"/>
            <ac:picMk id="28" creationId="{6C2A6AAB-D61F-8980-070E-3DC77E85F6F7}"/>
          </ac:picMkLst>
        </pc:picChg>
        <pc:picChg chg="add del mod ord">
          <ac:chgData name="Adel Eissawy" userId="e994860506533692" providerId="LiveId" clId="{160F5320-FD69-4A50-8A1F-FDFEB323DFD5}" dt="2024-09-23T20:45:25.400" v="666"/>
          <ac:picMkLst>
            <pc:docMk/>
            <pc:sldMk cId="4271633193" sldId="261"/>
            <ac:picMk id="29" creationId="{1D2ECA05-5895-DFFA-5B78-12B7CF2C58B1}"/>
          </ac:picMkLst>
        </pc:picChg>
        <pc:picChg chg="add del mod ord">
          <ac:chgData name="Adel Eissawy" userId="e994860506533692" providerId="LiveId" clId="{160F5320-FD69-4A50-8A1F-FDFEB323DFD5}" dt="2024-09-23T20:48:18.260" v="679"/>
          <ac:picMkLst>
            <pc:docMk/>
            <pc:sldMk cId="4271633193" sldId="261"/>
            <ac:picMk id="30" creationId="{D2A7E16C-D42E-AF04-27CC-491BFF4E8EF9}"/>
          </ac:picMkLst>
        </pc:picChg>
        <pc:picChg chg="add del mod">
          <ac:chgData name="Adel Eissawy" userId="e994860506533692" providerId="LiveId" clId="{160F5320-FD69-4A50-8A1F-FDFEB323DFD5}" dt="2024-09-23T20:48:20.574" v="681"/>
          <ac:picMkLst>
            <pc:docMk/>
            <pc:sldMk cId="4271633193" sldId="261"/>
            <ac:picMk id="31" creationId="{671715B2-E704-DF58-A247-3C2DF0741E20}"/>
          </ac:picMkLst>
        </pc:picChg>
        <pc:picChg chg="add del mod ord">
          <ac:chgData name="Adel Eissawy" userId="e994860506533692" providerId="LiveId" clId="{160F5320-FD69-4A50-8A1F-FDFEB323DFD5}" dt="2024-09-23T20:48:35.506" v="682"/>
          <ac:picMkLst>
            <pc:docMk/>
            <pc:sldMk cId="4271633193" sldId="261"/>
            <ac:picMk id="34" creationId="{3BE43120-EE4D-7C90-641C-AAFA9197AA99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4271633193" sldId="261"/>
            <ac:picMk id="35" creationId="{46B671DE-C438-48E4-26AB-F86C83F6595B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31:18.081" v="1245"/>
        <pc:sldMkLst>
          <pc:docMk/>
          <pc:sldMk cId="1682980769" sldId="262"/>
        </pc:sldMkLst>
        <pc:spChg chg="add">
          <ac:chgData name="Adel Eissawy" userId="e994860506533692" providerId="LiveId" clId="{160F5320-FD69-4A50-8A1F-FDFEB323DFD5}" dt="2024-09-16T18:30:30.845" v="98" actId="26606"/>
          <ac:spMkLst>
            <pc:docMk/>
            <pc:sldMk cId="1682980769" sldId="262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0:30.845" v="98" actId="26606"/>
          <ac:spMkLst>
            <pc:docMk/>
            <pc:sldMk cId="1682980769" sldId="262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0:30.845" v="98" actId="26606"/>
          <ac:spMkLst>
            <pc:docMk/>
            <pc:sldMk cId="1682980769" sldId="262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0:30.845" v="98" actId="26606"/>
          <ac:spMkLst>
            <pc:docMk/>
            <pc:sldMk cId="1682980769" sldId="262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0:30.845" v="98" actId="26606"/>
          <ac:spMkLst>
            <pc:docMk/>
            <pc:sldMk cId="1682980769" sldId="262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30:30.845" v="98" actId="26606"/>
          <ac:spMkLst>
            <pc:docMk/>
            <pc:sldMk cId="1682980769" sldId="262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30:30.845" v="98" actId="26606"/>
          <ac:spMkLst>
            <pc:docMk/>
            <pc:sldMk cId="1682980769" sldId="262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1:00:26.473" v="1059"/>
          <ac:picMkLst>
            <pc:docMk/>
            <pc:sldMk cId="1682980769" sldId="262"/>
            <ac:picMk id="2" creationId="{1374906E-0908-638F-3371-0DC07CF9E89A}"/>
          </ac:picMkLst>
        </pc:picChg>
        <pc:picChg chg="add mod">
          <ac:chgData name="Adel Eissawy" userId="e994860506533692" providerId="LiveId" clId="{160F5320-FD69-4A50-8A1F-FDFEB323DFD5}" dt="2024-09-16T19:17:19.340" v="278" actId="1440"/>
          <ac:picMkLst>
            <pc:docMk/>
            <pc:sldMk cId="1682980769" sldId="262"/>
            <ac:picMk id="3" creationId="{D20DD7B3-A5F8-A0AF-9DF8-029E830796EB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1682980769" sldId="262"/>
            <ac:picMk id="5" creationId="{80F8BD63-F514-E255-A61C-1F7EBFF5AC4F}"/>
          </ac:picMkLst>
        </pc:picChg>
        <pc:picChg chg="add del mod ord">
          <ac:chgData name="Adel Eissawy" userId="e994860506533692" providerId="LiveId" clId="{160F5320-FD69-4A50-8A1F-FDFEB323DFD5}" dt="2024-09-24T18:04:06.628" v="694"/>
          <ac:picMkLst>
            <pc:docMk/>
            <pc:sldMk cId="1682980769" sldId="262"/>
            <ac:picMk id="6" creationId="{104EAC2E-89A4-7805-F4B3-78D7DC94B69C}"/>
          </ac:picMkLst>
        </pc:picChg>
        <pc:picChg chg="add del mod ord">
          <ac:chgData name="Adel Eissawy" userId="e994860506533692" providerId="LiveId" clId="{160F5320-FD69-4A50-8A1F-FDFEB323DFD5}" dt="2024-09-25T16:30:22.914" v="1236"/>
          <ac:picMkLst>
            <pc:docMk/>
            <pc:sldMk cId="1682980769" sldId="262"/>
            <ac:picMk id="6" creationId="{8111CB96-736B-751A-A2C5-3A6D1907E7F7}"/>
          </ac:picMkLst>
        </pc:picChg>
        <pc:picChg chg="add del mod ord">
          <ac:chgData name="Adel Eissawy" userId="e994860506533692" providerId="LiveId" clId="{160F5320-FD69-4A50-8A1F-FDFEB323DFD5}" dt="2024-09-24T21:00:37.946" v="1060"/>
          <ac:picMkLst>
            <pc:docMk/>
            <pc:sldMk cId="1682980769" sldId="262"/>
            <ac:picMk id="6" creationId="{ABA2108F-631E-58B9-0092-08975F9446CF}"/>
          </ac:picMkLst>
        </pc:picChg>
        <pc:picChg chg="add del mod">
          <ac:chgData name="Adel Eissawy" userId="e994860506533692" providerId="LiveId" clId="{160F5320-FD69-4A50-8A1F-FDFEB323DFD5}" dt="2024-09-24T21:00:39.392" v="1062"/>
          <ac:picMkLst>
            <pc:docMk/>
            <pc:sldMk cId="1682980769" sldId="262"/>
            <ac:picMk id="7" creationId="{5E905C2A-2751-E06E-BA74-06483B96A96B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1682980769" sldId="262"/>
            <ac:picMk id="7" creationId="{7C41FF33-87C0-24EC-C33D-D205804E95A0}"/>
          </ac:picMkLst>
        </pc:picChg>
        <pc:picChg chg="add del mod">
          <ac:chgData name="Adel Eissawy" userId="e994860506533692" providerId="LiveId" clId="{160F5320-FD69-4A50-8A1F-FDFEB323DFD5}" dt="2024-09-25T16:30:24.544" v="1238"/>
          <ac:picMkLst>
            <pc:docMk/>
            <pc:sldMk cId="1682980769" sldId="262"/>
            <ac:picMk id="7" creationId="{8203AD4A-29F3-7F07-CABF-630FEBE74AED}"/>
          </ac:picMkLst>
        </pc:picChg>
        <pc:picChg chg="add del mod">
          <ac:chgData name="Adel Eissawy" userId="e994860506533692" providerId="LiveId" clId="{160F5320-FD69-4A50-8A1F-FDFEB323DFD5}" dt="2024-09-24T18:04:46.066" v="696"/>
          <ac:picMkLst>
            <pc:docMk/>
            <pc:sldMk cId="1682980769" sldId="262"/>
            <ac:picMk id="7" creationId="{CE136A51-1229-2661-A63D-4ACF494B4032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1682980769" sldId="262"/>
            <ac:picMk id="9" creationId="{EC41989F-1022-8CFF-56B7-4E4B3EF68DE9}"/>
          </ac:picMkLst>
        </pc:picChg>
        <pc:picChg chg="add del mod ord">
          <ac:chgData name="Adel Eissawy" userId="e994860506533692" providerId="LiveId" clId="{160F5320-FD69-4A50-8A1F-FDFEB323DFD5}" dt="2024-09-23T20:49:08.061" v="685"/>
          <ac:picMkLst>
            <pc:docMk/>
            <pc:sldMk cId="1682980769" sldId="262"/>
            <ac:picMk id="9" creationId="{FD81C2A0-B1E1-6271-7E36-C4FE0F994E3A}"/>
          </ac:picMkLst>
        </pc:picChg>
        <pc:picChg chg="add del mod">
          <ac:chgData name="Adel Eissawy" userId="e994860506533692" providerId="LiveId" clId="{160F5320-FD69-4A50-8A1F-FDFEB323DFD5}" dt="2024-09-23T20:49:10.140" v="687"/>
          <ac:picMkLst>
            <pc:docMk/>
            <pc:sldMk cId="1682980769" sldId="262"/>
            <ac:picMk id="11" creationId="{5F34C2C2-66CD-B172-11FC-3FF4300E1CB8}"/>
          </ac:picMkLst>
        </pc:picChg>
        <pc:picChg chg="add del mod ord">
          <ac:chgData name="Adel Eissawy" userId="e994860506533692" providerId="LiveId" clId="{160F5320-FD69-4A50-8A1F-FDFEB323DFD5}" dt="2024-09-25T16:30:39.443" v="1239"/>
          <ac:picMkLst>
            <pc:docMk/>
            <pc:sldMk cId="1682980769" sldId="262"/>
            <ac:picMk id="13" creationId="{4FBC159F-E2E7-48B1-D404-7433F919FD7F}"/>
          </ac:picMkLst>
        </pc:picChg>
        <pc:picChg chg="add del mod ord">
          <ac:chgData name="Adel Eissawy" userId="e994860506533692" providerId="LiveId" clId="{160F5320-FD69-4A50-8A1F-FDFEB323DFD5}" dt="2024-09-24T21:00:57.315" v="1063"/>
          <ac:picMkLst>
            <pc:docMk/>
            <pc:sldMk cId="1682980769" sldId="262"/>
            <ac:picMk id="13" creationId="{707EDBFC-E561-651C-6A6A-3E753D4B3154}"/>
          </ac:picMkLst>
        </pc:picChg>
        <pc:picChg chg="add del mod ord">
          <ac:chgData name="Adel Eissawy" userId="e994860506533692" providerId="LiveId" clId="{160F5320-FD69-4A50-8A1F-FDFEB323DFD5}" dt="2024-09-24T18:05:05.834" v="697"/>
          <ac:picMkLst>
            <pc:docMk/>
            <pc:sldMk cId="1682980769" sldId="262"/>
            <ac:picMk id="13" creationId="{E75F98CE-CDB0-5BDB-6666-861BB9E9CF92}"/>
          </ac:picMkLst>
        </pc:picChg>
        <pc:picChg chg="add del mod">
          <ac:chgData name="Adel Eissawy" userId="e994860506533692" providerId="LiveId" clId="{160F5320-FD69-4A50-8A1F-FDFEB323DFD5}" dt="2024-09-24T18:06:41.857" v="699"/>
          <ac:picMkLst>
            <pc:docMk/>
            <pc:sldMk cId="1682980769" sldId="262"/>
            <ac:picMk id="15" creationId="{44E31A98-8958-79AB-D491-17BA22F61D31}"/>
          </ac:picMkLst>
        </pc:picChg>
        <pc:picChg chg="add del mod">
          <ac:chgData name="Adel Eissawy" userId="e994860506533692" providerId="LiveId" clId="{160F5320-FD69-4A50-8A1F-FDFEB323DFD5}" dt="2024-09-25T16:30:41.449" v="1241"/>
          <ac:picMkLst>
            <pc:docMk/>
            <pc:sldMk cId="1682980769" sldId="262"/>
            <ac:picMk id="15" creationId="{7E645CE4-320E-5B72-2B46-F39DD5D76C73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1682980769" sldId="262"/>
            <ac:picMk id="15" creationId="{8C8BEF45-F540-4E00-4314-694C1996A958}"/>
          </ac:picMkLst>
        </pc:picChg>
        <pc:picChg chg="add del mod ord">
          <ac:chgData name="Adel Eissawy" userId="e994860506533692" providerId="LiveId" clId="{160F5320-FD69-4A50-8A1F-FDFEB323DFD5}" dt="2024-09-23T20:49:25.355" v="688"/>
          <ac:picMkLst>
            <pc:docMk/>
            <pc:sldMk cId="1682980769" sldId="262"/>
            <ac:picMk id="17" creationId="{3ACEE1F8-7ECC-1976-43AA-6C562417F061}"/>
          </ac:picMkLst>
        </pc:picChg>
        <pc:picChg chg="add del mod">
          <ac:chgData name="Adel Eissawy" userId="e994860506533692" providerId="LiveId" clId="{160F5320-FD69-4A50-8A1F-FDFEB323DFD5}" dt="2024-09-17T19:28:56.615" v="467"/>
          <ac:picMkLst>
            <pc:docMk/>
            <pc:sldMk cId="1682980769" sldId="262"/>
            <ac:picMk id="19" creationId="{AB6B94CC-1F5D-D531-774C-891120EDEA73}"/>
          </ac:picMkLst>
        </pc:picChg>
        <pc:picChg chg="add del mod">
          <ac:chgData name="Adel Eissawy" userId="e994860506533692" providerId="LiveId" clId="{160F5320-FD69-4A50-8A1F-FDFEB323DFD5}" dt="2024-09-23T20:49:27.200" v="690"/>
          <ac:picMkLst>
            <pc:docMk/>
            <pc:sldMk cId="1682980769" sldId="262"/>
            <ac:picMk id="19" creationId="{DC192FCA-6712-1A27-BB12-B4886A33F5C8}"/>
          </ac:picMkLst>
        </pc:picChg>
        <pc:picChg chg="add del mod ord">
          <ac:chgData name="Adel Eissawy" userId="e994860506533692" providerId="LiveId" clId="{160F5320-FD69-4A50-8A1F-FDFEB323DFD5}" dt="2024-09-24T21:24:16.672" v="1176"/>
          <ac:picMkLst>
            <pc:docMk/>
            <pc:sldMk cId="1682980769" sldId="262"/>
            <ac:picMk id="21" creationId="{16B7A51A-369C-2E2F-F784-CBDD23198F8F}"/>
          </ac:picMkLst>
        </pc:picChg>
        <pc:picChg chg="add del mod ord">
          <ac:chgData name="Adel Eissawy" userId="e994860506533692" providerId="LiveId" clId="{160F5320-FD69-4A50-8A1F-FDFEB323DFD5}" dt="2024-09-25T16:30:57.066" v="1242"/>
          <ac:picMkLst>
            <pc:docMk/>
            <pc:sldMk cId="1682980769" sldId="262"/>
            <ac:picMk id="21" creationId="{9F4040E1-C013-F979-F1F0-E02957702908}"/>
          </ac:picMkLst>
        </pc:picChg>
        <pc:picChg chg="add del mod">
          <ac:chgData name="Adel Eissawy" userId="e994860506533692" providerId="LiveId" clId="{160F5320-FD69-4A50-8A1F-FDFEB323DFD5}" dt="2024-09-25T16:30:13.693" v="1235"/>
          <ac:picMkLst>
            <pc:docMk/>
            <pc:sldMk cId="1682980769" sldId="262"/>
            <ac:picMk id="22" creationId="{83D14470-FA6D-95C8-A9D0-D57ADFD310EB}"/>
          </ac:picMkLst>
        </pc:picChg>
        <pc:picChg chg="add del mod">
          <ac:chgData name="Adel Eissawy" userId="e994860506533692" providerId="LiveId" clId="{160F5320-FD69-4A50-8A1F-FDFEB323DFD5}" dt="2024-09-25T16:30:58.920" v="1244"/>
          <ac:picMkLst>
            <pc:docMk/>
            <pc:sldMk cId="1682980769" sldId="262"/>
            <ac:picMk id="23" creationId="{05C2451A-5FA3-A25F-028C-E73D525947D8}"/>
          </ac:picMkLst>
        </pc:picChg>
        <pc:picChg chg="add del mod ord">
          <ac:chgData name="Adel Eissawy" userId="e994860506533692" providerId="LiveId" clId="{160F5320-FD69-4A50-8A1F-FDFEB323DFD5}" dt="2024-09-23T20:49:38.539" v="691"/>
          <ac:picMkLst>
            <pc:docMk/>
            <pc:sldMk cId="1682980769" sldId="262"/>
            <ac:picMk id="23" creationId="{4E706CA2-9021-FA5F-2F83-A6A7A6F06045}"/>
          </ac:picMkLst>
        </pc:picChg>
        <pc:picChg chg="add del mod">
          <ac:chgData name="Adel Eissawy" userId="e994860506533692" providerId="LiveId" clId="{160F5320-FD69-4A50-8A1F-FDFEB323DFD5}" dt="2024-09-24T18:03:50.307" v="693"/>
          <ac:picMkLst>
            <pc:docMk/>
            <pc:sldMk cId="1682980769" sldId="262"/>
            <ac:picMk id="24" creationId="{F16965E2-D263-8D81-CDBD-592AD836F2EB}"/>
          </ac:picMkLst>
        </pc:picChg>
        <pc:picChg chg="add del mod ord">
          <ac:chgData name="Adel Eissawy" userId="e994860506533692" providerId="LiveId" clId="{160F5320-FD69-4A50-8A1F-FDFEB323DFD5}" dt="2024-09-25T16:31:18.081" v="1245"/>
          <ac:picMkLst>
            <pc:docMk/>
            <pc:sldMk cId="1682980769" sldId="262"/>
            <ac:picMk id="26" creationId="{E036353F-37BB-1639-6C1B-14A51A8774CD}"/>
          </ac:picMkLst>
        </pc:picChg>
        <pc:picChg chg="add mod">
          <ac:chgData name="Adel Eissawy" userId="e994860506533692" providerId="LiveId" clId="{160F5320-FD69-4A50-8A1F-FDFEB323DFD5}" dt="2024-09-25T16:31:18.081" v="1245"/>
          <ac:picMkLst>
            <pc:docMk/>
            <pc:sldMk cId="1682980769" sldId="262"/>
            <ac:picMk id="27" creationId="{BB7EC951-F42A-229F-D6CF-14416157A7CF}"/>
          </ac:picMkLst>
        </pc:picChg>
        <pc:picChg chg="add del mod ord">
          <ac:chgData name="Adel Eissawy" userId="e994860506533692" providerId="LiveId" clId="{160F5320-FD69-4A50-8A1F-FDFEB323DFD5}" dt="2024-09-24T18:06:55.679" v="700"/>
          <ac:picMkLst>
            <pc:docMk/>
            <pc:sldMk cId="1682980769" sldId="262"/>
            <ac:picMk id="30" creationId="{4E05E1F9-B1FD-D428-1C86-013DC187B04D}"/>
          </ac:picMkLst>
        </pc:picChg>
        <pc:picChg chg="add del mod">
          <ac:chgData name="Adel Eissawy" userId="e994860506533692" providerId="LiveId" clId="{160F5320-FD69-4A50-8A1F-FDFEB323DFD5}" dt="2024-09-24T18:06:57.579" v="702"/>
          <ac:picMkLst>
            <pc:docMk/>
            <pc:sldMk cId="1682980769" sldId="262"/>
            <ac:picMk id="31" creationId="{6A1C53C0-D358-E551-7C63-396582F0C8BA}"/>
          </ac:picMkLst>
        </pc:picChg>
        <pc:picChg chg="add del mod ord">
          <ac:chgData name="Adel Eissawy" userId="e994860506533692" providerId="LiveId" clId="{160F5320-FD69-4A50-8A1F-FDFEB323DFD5}" dt="2024-09-17T19:29:18.415" v="468"/>
          <ac:picMkLst>
            <pc:docMk/>
            <pc:sldMk cId="1682980769" sldId="262"/>
            <ac:picMk id="32" creationId="{AA241C50-6467-E522-11CE-6B0201BF961D}"/>
          </ac:picMkLst>
        </pc:picChg>
        <pc:picChg chg="add del mod ord">
          <ac:chgData name="Adel Eissawy" userId="e994860506533692" providerId="LiveId" clId="{160F5320-FD69-4A50-8A1F-FDFEB323DFD5}" dt="2024-09-23T20:48:53.569" v="684"/>
          <ac:picMkLst>
            <pc:docMk/>
            <pc:sldMk cId="1682980769" sldId="262"/>
            <ac:picMk id="33" creationId="{8963B1F1-1D4D-6F6F-1F9C-80B7A01F1A09}"/>
          </ac:picMkLst>
        </pc:picChg>
        <pc:picChg chg="add del mod ord">
          <ac:chgData name="Adel Eissawy" userId="e994860506533692" providerId="LiveId" clId="{160F5320-FD69-4A50-8A1F-FDFEB323DFD5}" dt="2024-09-24T18:07:16.333" v="703"/>
          <ac:picMkLst>
            <pc:docMk/>
            <pc:sldMk cId="1682980769" sldId="262"/>
            <ac:picMk id="34" creationId="{DAE78786-CF8E-6877-164A-80B20CE175AA}"/>
          </ac:picMkLst>
        </pc:picChg>
        <pc:picChg chg="add del mod">
          <ac:chgData name="Adel Eissawy" userId="e994860506533692" providerId="LiveId" clId="{160F5320-FD69-4A50-8A1F-FDFEB323DFD5}" dt="2024-09-24T18:07:18.302" v="705"/>
          <ac:picMkLst>
            <pc:docMk/>
            <pc:sldMk cId="1682980769" sldId="262"/>
            <ac:picMk id="35" creationId="{0A19DEA3-3737-C044-D9CE-C9978EC82DF6}"/>
          </ac:picMkLst>
        </pc:picChg>
        <pc:picChg chg="add del mod ord">
          <ac:chgData name="Adel Eissawy" userId="e994860506533692" providerId="LiveId" clId="{160F5320-FD69-4A50-8A1F-FDFEB323DFD5}" dt="2024-09-24T18:07:38.269" v="706"/>
          <ac:picMkLst>
            <pc:docMk/>
            <pc:sldMk cId="1682980769" sldId="262"/>
            <ac:picMk id="38" creationId="{8C4AAB60-C4A7-15E8-23A1-4BFC61DE3015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1682980769" sldId="262"/>
            <ac:picMk id="39" creationId="{B55723ED-DE36-5344-886F-4DAE3CF60B52}"/>
          </ac:picMkLst>
        </pc:picChg>
        <pc:picChg chg="add del mod ord">
          <ac:chgData name="Adel Eissawy" userId="e994860506533692" providerId="LiveId" clId="{160F5320-FD69-4A50-8A1F-FDFEB323DFD5}" dt="2024-09-24T21:00:24.190" v="1057"/>
          <ac:picMkLst>
            <pc:docMk/>
            <pc:sldMk cId="1682980769" sldId="262"/>
            <ac:picMk id="50" creationId="{374E9003-7B27-F77F-5851-C7B673F3323E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25:49.160" v="1186"/>
        <pc:sldMkLst>
          <pc:docMk/>
          <pc:sldMk cId="3121710497" sldId="263"/>
        </pc:sldMkLst>
        <pc:spChg chg="add">
          <ac:chgData name="Adel Eissawy" userId="e994860506533692" providerId="LiveId" clId="{160F5320-FD69-4A50-8A1F-FDFEB323DFD5}" dt="2024-09-16T18:31:51.680" v="118" actId="26606"/>
          <ac:spMkLst>
            <pc:docMk/>
            <pc:sldMk cId="3121710497" sldId="263"/>
            <ac:spMk id="5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1:51.680" v="118" actId="26606"/>
          <ac:spMkLst>
            <pc:docMk/>
            <pc:sldMk cId="3121710497" sldId="263"/>
            <ac:spMk id="6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1:51.680" v="118" actId="26606"/>
          <ac:spMkLst>
            <pc:docMk/>
            <pc:sldMk cId="3121710497" sldId="263"/>
            <ac:spMk id="7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8:31:26.677" v="103" actId="26606"/>
          <ac:spMkLst>
            <pc:docMk/>
            <pc:sldMk cId="3121710497" sldId="263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1:51.680" v="118" actId="26606"/>
          <ac:spMkLst>
            <pc:docMk/>
            <pc:sldMk cId="3121710497" sldId="263"/>
            <ac:spMk id="9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8:31:26.677" v="103" actId="26606"/>
          <ac:spMkLst>
            <pc:docMk/>
            <pc:sldMk cId="3121710497" sldId="263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1:51.680" v="118" actId="26606"/>
          <ac:spMkLst>
            <pc:docMk/>
            <pc:sldMk cId="3121710497" sldId="263"/>
            <ac:spMk id="11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31:26.677" v="103" actId="26606"/>
          <ac:spMkLst>
            <pc:docMk/>
            <pc:sldMk cId="3121710497" sldId="263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1:51.680" v="118" actId="26606"/>
          <ac:spMkLst>
            <pc:docMk/>
            <pc:sldMk cId="3121710497" sldId="263"/>
            <ac:spMk id="13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31:26.677" v="103" actId="26606"/>
          <ac:spMkLst>
            <pc:docMk/>
            <pc:sldMk cId="3121710497" sldId="263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1:51.680" v="118" actId="26606"/>
          <ac:spMkLst>
            <pc:docMk/>
            <pc:sldMk cId="3121710497" sldId="263"/>
            <ac:spMk id="15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8:31:26.677" v="103" actId="26606"/>
          <ac:spMkLst>
            <pc:docMk/>
            <pc:sldMk cId="3121710497" sldId="263"/>
            <ac:spMk id="16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31:26.677" v="103" actId="26606"/>
          <ac:spMkLst>
            <pc:docMk/>
            <pc:sldMk cId="3121710497" sldId="263"/>
            <ac:spMk id="18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31:26.677" v="103" actId="26606"/>
          <ac:spMkLst>
            <pc:docMk/>
            <pc:sldMk cId="3121710497" sldId="263"/>
            <ac:spMk id="20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8:31:30.649" v="105" actId="26606"/>
          <ac:spMkLst>
            <pc:docMk/>
            <pc:sldMk cId="3121710497" sldId="263"/>
            <ac:spMk id="22" creationId="{4613B4A9-1C7C-4729-A016-AB42D3979460}"/>
          </ac:spMkLst>
        </pc:spChg>
        <pc:spChg chg="add del">
          <ac:chgData name="Adel Eissawy" userId="e994860506533692" providerId="LiveId" clId="{160F5320-FD69-4A50-8A1F-FDFEB323DFD5}" dt="2024-09-16T18:31:39.400" v="107" actId="26606"/>
          <ac:spMkLst>
            <pc:docMk/>
            <pc:sldMk cId="3121710497" sldId="263"/>
            <ac:spMk id="24" creationId="{86FF76B9-219D-4469-AF87-0236D29032F1}"/>
          </ac:spMkLst>
        </pc:spChg>
        <pc:spChg chg="add del">
          <ac:chgData name="Adel Eissawy" userId="e994860506533692" providerId="LiveId" clId="{160F5320-FD69-4A50-8A1F-FDFEB323DFD5}" dt="2024-09-16T18:31:39.400" v="107" actId="26606"/>
          <ac:spMkLst>
            <pc:docMk/>
            <pc:sldMk cId="3121710497" sldId="263"/>
            <ac:spMk id="27" creationId="{2E80C965-DB6D-4F81-9E9E-B027384D0BD6}"/>
          </ac:spMkLst>
        </pc:spChg>
        <pc:spChg chg="add del">
          <ac:chgData name="Adel Eissawy" userId="e994860506533692" providerId="LiveId" clId="{160F5320-FD69-4A50-8A1F-FDFEB323DFD5}" dt="2024-09-16T18:31:39.400" v="107" actId="26606"/>
          <ac:spMkLst>
            <pc:docMk/>
            <pc:sldMk cId="3121710497" sldId="263"/>
            <ac:spMk id="28" creationId="{633C5E46-DAC5-4661-9C87-22B08E2A512F}"/>
          </ac:spMkLst>
        </pc:spChg>
        <pc:spChg chg="add del">
          <ac:chgData name="Adel Eissawy" userId="e994860506533692" providerId="LiveId" clId="{160F5320-FD69-4A50-8A1F-FDFEB323DFD5}" dt="2024-09-16T18:31:47.626" v="113" actId="26606"/>
          <ac:spMkLst>
            <pc:docMk/>
            <pc:sldMk cId="3121710497" sldId="263"/>
            <ac:spMk id="40" creationId="{E2BA2BD9-7B54-4190-8F06-3EF3658A0020}"/>
          </ac:spMkLst>
        </pc:spChg>
        <pc:grpChg chg="add del">
          <ac:chgData name="Adel Eissawy" userId="e994860506533692" providerId="LiveId" clId="{160F5320-FD69-4A50-8A1F-FDFEB323DFD5}" dt="2024-09-16T18:31:39.400" v="107" actId="26606"/>
          <ac:grpSpMkLst>
            <pc:docMk/>
            <pc:sldMk cId="3121710497" sldId="263"/>
            <ac:grpSpMk id="25" creationId="{DB88BD78-87E1-424D-B479-C37D8E41B12E}"/>
          </ac:grpSpMkLst>
        </pc:grpChg>
        <pc:grpChg chg="add del">
          <ac:chgData name="Adel Eissawy" userId="e994860506533692" providerId="LiveId" clId="{160F5320-FD69-4A50-8A1F-FDFEB323DFD5}" dt="2024-09-16T18:31:42.426" v="109" actId="26606"/>
          <ac:grpSpMkLst>
            <pc:docMk/>
            <pc:sldMk cId="3121710497" sldId="263"/>
            <ac:grpSpMk id="30" creationId="{723C66ED-DBBF-12CA-7F5E-813E0E7D036A}"/>
          </ac:grpSpMkLst>
        </pc:grpChg>
        <pc:grpChg chg="add del">
          <ac:chgData name="Adel Eissawy" userId="e994860506533692" providerId="LiveId" clId="{160F5320-FD69-4A50-8A1F-FDFEB323DFD5}" dt="2024-09-16T18:31:43.784" v="111" actId="26606"/>
          <ac:grpSpMkLst>
            <pc:docMk/>
            <pc:sldMk cId="3121710497" sldId="263"/>
            <ac:grpSpMk id="35" creationId="{26176824-7946-6969-3841-DD5C101DF42D}"/>
          </ac:grpSpMkLst>
        </pc:grpChg>
        <pc:grpChg chg="add del">
          <ac:chgData name="Adel Eissawy" userId="e994860506533692" providerId="LiveId" clId="{160F5320-FD69-4A50-8A1F-FDFEB323DFD5}" dt="2024-09-16T18:31:50.104" v="115" actId="26606"/>
          <ac:grpSpMkLst>
            <pc:docMk/>
            <pc:sldMk cId="3121710497" sldId="263"/>
            <ac:grpSpMk id="42" creationId="{D4D7444E-8572-6DFD-CB75-0984238C716D}"/>
          </ac:grpSpMkLst>
        </pc:grpChg>
        <pc:picChg chg="add del mod">
          <ac:chgData name="Adel Eissawy" userId="e994860506533692" providerId="LiveId" clId="{160F5320-FD69-4A50-8A1F-FDFEB323DFD5}" dt="2024-09-24T21:01:32.944" v="1066"/>
          <ac:picMkLst>
            <pc:docMk/>
            <pc:sldMk cId="3121710497" sldId="263"/>
            <ac:picMk id="2" creationId="{CA8BD4A8-91BF-6FCF-46E8-A25D5BD916FC}"/>
          </ac:picMkLst>
        </pc:picChg>
        <pc:picChg chg="add del mod">
          <ac:chgData name="Adel Eissawy" userId="e994860506533692" providerId="LiveId" clId="{160F5320-FD69-4A50-8A1F-FDFEB323DFD5}" dt="2024-09-16T19:14:49.875" v="257" actId="478"/>
          <ac:picMkLst>
            <pc:docMk/>
            <pc:sldMk cId="3121710497" sldId="263"/>
            <ac:picMk id="3" creationId="{17D6E81A-6D58-E793-0612-FF6805F8D744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3121710497" sldId="263"/>
            <ac:picMk id="4" creationId="{9BA9D740-324E-67F9-533E-E79F63944650}"/>
          </ac:picMkLst>
        </pc:picChg>
        <pc:picChg chg="add del mod ord">
          <ac:chgData name="Adel Eissawy" userId="e994860506533692" providerId="LiveId" clId="{160F5320-FD69-4A50-8A1F-FDFEB323DFD5}" dt="2024-09-24T21:01:58.389" v="1067"/>
          <ac:picMkLst>
            <pc:docMk/>
            <pc:sldMk cId="3121710497" sldId="263"/>
            <ac:picMk id="8" creationId="{87A3F88E-47FE-47A3-9D62-7982CE55DA9C}"/>
          </ac:picMkLst>
        </pc:picChg>
        <pc:picChg chg="add del mod">
          <ac:chgData name="Adel Eissawy" userId="e994860506533692" providerId="LiveId" clId="{160F5320-FD69-4A50-8A1F-FDFEB323DFD5}" dt="2024-09-24T21:01:59.829" v="1069"/>
          <ac:picMkLst>
            <pc:docMk/>
            <pc:sldMk cId="3121710497" sldId="263"/>
            <ac:picMk id="10" creationId="{6C261420-08B7-7504-FF06-3720EDBC77A2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3121710497" sldId="263"/>
            <ac:picMk id="14" creationId="{4A49CDBF-28B4-55D5-6C43-4F9751DDE04D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3121710497" sldId="263"/>
            <ac:picMk id="16" creationId="{DCCB0433-923F-39CB-8523-59A26839252E}"/>
          </ac:picMkLst>
        </pc:picChg>
        <pc:picChg chg="add del mod ord">
          <ac:chgData name="Adel Eissawy" userId="e994860506533692" providerId="LiveId" clId="{160F5320-FD69-4A50-8A1F-FDFEB323DFD5}" dt="2024-09-24T21:02:19.477" v="1070"/>
          <ac:picMkLst>
            <pc:docMk/>
            <pc:sldMk cId="3121710497" sldId="263"/>
            <ac:picMk id="16" creationId="{F7BDEA88-7FB3-E439-F6AE-1EB91FB6D2C0}"/>
          </ac:picMkLst>
        </pc:picChg>
        <pc:picChg chg="add mod">
          <ac:chgData name="Adel Eissawy" userId="e994860506533692" providerId="LiveId" clId="{160F5320-FD69-4A50-8A1F-FDFEB323DFD5}" dt="2024-09-16T19:15:01.614" v="259" actId="27614"/>
          <ac:picMkLst>
            <pc:docMk/>
            <pc:sldMk cId="3121710497" sldId="263"/>
            <ac:picMk id="17" creationId="{04EDDE95-2FA6-1FC2-1BDA-854C3DBF331B}"/>
          </ac:picMkLst>
        </pc:picChg>
        <pc:picChg chg="add del mod">
          <ac:chgData name="Adel Eissawy" userId="e994860506533692" providerId="LiveId" clId="{160F5320-FD69-4A50-8A1F-FDFEB323DFD5}" dt="2024-09-24T21:02:20.828" v="1072"/>
          <ac:picMkLst>
            <pc:docMk/>
            <pc:sldMk cId="3121710497" sldId="263"/>
            <ac:picMk id="18" creationId="{01A026DA-3C7B-02CA-64C8-3CCCC74C1D48}"/>
          </ac:picMkLst>
        </pc:picChg>
        <pc:picChg chg="add del mod ord">
          <ac:chgData name="Adel Eissawy" userId="e994860506533692" providerId="LiveId" clId="{160F5320-FD69-4A50-8A1F-FDFEB323DFD5}" dt="2024-09-24T21:02:57.146" v="1073"/>
          <ac:picMkLst>
            <pc:docMk/>
            <pc:sldMk cId="3121710497" sldId="263"/>
            <ac:picMk id="21" creationId="{10D58A9B-9002-EF16-6C35-0DE8A4E4A213}"/>
          </ac:picMkLst>
        </pc:picChg>
        <pc:picChg chg="add del mod">
          <ac:chgData name="Adel Eissawy" userId="e994860506533692" providerId="LiveId" clId="{160F5320-FD69-4A50-8A1F-FDFEB323DFD5}" dt="2024-09-24T21:02:59.542" v="1075"/>
          <ac:picMkLst>
            <pc:docMk/>
            <pc:sldMk cId="3121710497" sldId="263"/>
            <ac:picMk id="22" creationId="{980C7E7D-49D9-4E14-71D7-50CA21AE694D}"/>
          </ac:picMkLst>
        </pc:picChg>
        <pc:picChg chg="add del mod">
          <ac:chgData name="Adel Eissawy" userId="e994860506533692" providerId="LiveId" clId="{160F5320-FD69-4A50-8A1F-FDFEB323DFD5}" dt="2024-09-17T19:31:02.661" v="470"/>
          <ac:picMkLst>
            <pc:docMk/>
            <pc:sldMk cId="3121710497" sldId="263"/>
            <ac:picMk id="22" creationId="{D7E16187-36B7-3A35-D09E-2E33329DD142}"/>
          </ac:picMkLst>
        </pc:picChg>
        <pc:picChg chg="add del mod ord">
          <ac:chgData name="Adel Eissawy" userId="e994860506533692" providerId="LiveId" clId="{160F5320-FD69-4A50-8A1F-FDFEB323DFD5}" dt="2024-09-24T18:09:07.729" v="709"/>
          <ac:picMkLst>
            <pc:docMk/>
            <pc:sldMk cId="3121710497" sldId="263"/>
            <ac:picMk id="24" creationId="{C0605D56-C4A8-CA0C-9D20-D006AB45BC84}"/>
          </ac:picMkLst>
        </pc:picChg>
        <pc:picChg chg="add del mod ord">
          <ac:chgData name="Adel Eissawy" userId="e994860506533692" providerId="LiveId" clId="{160F5320-FD69-4A50-8A1F-FDFEB323DFD5}" dt="2024-09-24T21:03:14.052" v="1076"/>
          <ac:picMkLst>
            <pc:docMk/>
            <pc:sldMk cId="3121710497" sldId="263"/>
            <ac:picMk id="25" creationId="{47BCF2B3-4413-2A9E-2DC6-47A8F3A3CD1E}"/>
          </ac:picMkLst>
        </pc:picChg>
        <pc:picChg chg="add del mod">
          <ac:chgData name="Adel Eissawy" userId="e994860506533692" providerId="LiveId" clId="{160F5320-FD69-4A50-8A1F-FDFEB323DFD5}" dt="2024-09-24T18:09:09.774" v="711"/>
          <ac:picMkLst>
            <pc:docMk/>
            <pc:sldMk cId="3121710497" sldId="263"/>
            <ac:picMk id="25" creationId="{9677291A-FEA5-997B-4E3B-B67C54C85BFE}"/>
          </ac:picMkLst>
        </pc:picChg>
        <pc:picChg chg="add del mod">
          <ac:chgData name="Adel Eissawy" userId="e994860506533692" providerId="LiveId" clId="{160F5320-FD69-4A50-8A1F-FDFEB323DFD5}" dt="2024-09-24T21:03:15.404" v="1078"/>
          <ac:picMkLst>
            <pc:docMk/>
            <pc:sldMk cId="3121710497" sldId="263"/>
            <ac:picMk id="26" creationId="{E3C813A2-0F9E-80F4-24F1-37333F16043A}"/>
          </ac:picMkLst>
        </pc:picChg>
        <pc:picChg chg="add del mod ord">
          <ac:chgData name="Adel Eissawy" userId="e994860506533692" providerId="LiveId" clId="{160F5320-FD69-4A50-8A1F-FDFEB323DFD5}" dt="2024-09-24T18:09:35.506" v="712"/>
          <ac:picMkLst>
            <pc:docMk/>
            <pc:sldMk cId="3121710497" sldId="263"/>
            <ac:picMk id="28" creationId="{1585E083-E4FD-186A-3F7C-0630C75D1DF6}"/>
          </ac:picMkLst>
        </pc:picChg>
        <pc:picChg chg="add del mod ord">
          <ac:chgData name="Adel Eissawy" userId="e994860506533692" providerId="LiveId" clId="{160F5320-FD69-4A50-8A1F-FDFEB323DFD5}" dt="2024-09-24T21:03:34.162" v="1079"/>
          <ac:picMkLst>
            <pc:docMk/>
            <pc:sldMk cId="3121710497" sldId="263"/>
            <ac:picMk id="29" creationId="{0CE79EA8-6287-04CD-3FE6-DC4BB1984FEA}"/>
          </ac:picMkLst>
        </pc:picChg>
        <pc:picChg chg="add del mod">
          <ac:chgData name="Adel Eissawy" userId="e994860506533692" providerId="LiveId" clId="{160F5320-FD69-4A50-8A1F-FDFEB323DFD5}" dt="2024-09-24T18:09:37.431" v="714"/>
          <ac:picMkLst>
            <pc:docMk/>
            <pc:sldMk cId="3121710497" sldId="263"/>
            <ac:picMk id="29" creationId="{2A409B24-7DC7-6B1F-FA5E-49D0852E9025}"/>
          </ac:picMkLst>
        </pc:picChg>
        <pc:picChg chg="add del mod">
          <ac:chgData name="Adel Eissawy" userId="e994860506533692" providerId="LiveId" clId="{160F5320-FD69-4A50-8A1F-FDFEB323DFD5}" dt="2024-09-24T21:03:35.542" v="1081"/>
          <ac:picMkLst>
            <pc:docMk/>
            <pc:sldMk cId="3121710497" sldId="263"/>
            <ac:picMk id="30" creationId="{3DC59E61-704A-FC9F-96B8-2EDD2CFE31B5}"/>
          </ac:picMkLst>
        </pc:picChg>
        <pc:picChg chg="add del mod ord">
          <ac:chgData name="Adel Eissawy" userId="e994860506533692" providerId="LiveId" clId="{160F5320-FD69-4A50-8A1F-FDFEB323DFD5}" dt="2024-09-24T18:10:00.679" v="715"/>
          <ac:picMkLst>
            <pc:docMk/>
            <pc:sldMk cId="3121710497" sldId="263"/>
            <ac:picMk id="32" creationId="{80D73DF2-EEF4-172D-F2BB-6360D90A499D}"/>
          </ac:picMkLst>
        </pc:picChg>
        <pc:picChg chg="add del mod">
          <ac:chgData name="Adel Eissawy" userId="e994860506533692" providerId="LiveId" clId="{160F5320-FD69-4A50-8A1F-FDFEB323DFD5}" dt="2024-09-24T18:10:07.218" v="717"/>
          <ac:picMkLst>
            <pc:docMk/>
            <pc:sldMk cId="3121710497" sldId="263"/>
            <ac:picMk id="33" creationId="{2F5AFECA-2C3C-F5F4-1570-9531B8DDDB06}"/>
          </ac:picMkLst>
        </pc:picChg>
        <pc:picChg chg="add del mod ord">
          <ac:chgData name="Adel Eissawy" userId="e994860506533692" providerId="LiveId" clId="{160F5320-FD69-4A50-8A1F-FDFEB323DFD5}" dt="2024-09-17T19:31:31.142" v="471"/>
          <ac:picMkLst>
            <pc:docMk/>
            <pc:sldMk cId="3121710497" sldId="263"/>
            <ac:picMk id="33" creationId="{3F4C8D07-BDBD-04C2-EF55-694AB868E6BC}"/>
          </ac:picMkLst>
        </pc:picChg>
        <pc:picChg chg="add del mod">
          <ac:chgData name="Adel Eissawy" userId="e994860506533692" providerId="LiveId" clId="{160F5320-FD69-4A50-8A1F-FDFEB323DFD5}" dt="2024-09-17T19:31:50.184" v="473"/>
          <ac:picMkLst>
            <pc:docMk/>
            <pc:sldMk cId="3121710497" sldId="263"/>
            <ac:picMk id="34" creationId="{3CE42D40-1392-B4DE-530D-2BC969B46A9A}"/>
          </ac:picMkLst>
        </pc:picChg>
        <pc:picChg chg="add del mod ord">
          <ac:chgData name="Adel Eissawy" userId="e994860506533692" providerId="LiveId" clId="{160F5320-FD69-4A50-8A1F-FDFEB323DFD5}" dt="2024-09-24T18:10:44.348" v="718"/>
          <ac:picMkLst>
            <pc:docMk/>
            <pc:sldMk cId="3121710497" sldId="263"/>
            <ac:picMk id="36" creationId="{277CA0B9-45D5-D96C-FD09-5500450D1D50}"/>
          </ac:picMkLst>
        </pc:picChg>
        <pc:picChg chg="add del mod">
          <ac:chgData name="Adel Eissawy" userId="e994860506533692" providerId="LiveId" clId="{160F5320-FD69-4A50-8A1F-FDFEB323DFD5}" dt="2024-09-24T18:11:24.307" v="720"/>
          <ac:picMkLst>
            <pc:docMk/>
            <pc:sldMk cId="3121710497" sldId="263"/>
            <ac:picMk id="37" creationId="{8DFD7501-0962-31C4-15E9-749FBA88DBCA}"/>
          </ac:picMkLst>
        </pc:picChg>
        <pc:picChg chg="add del mod ord">
          <ac:chgData name="Adel Eissawy" userId="e994860506533692" providerId="LiveId" clId="{160F5320-FD69-4A50-8A1F-FDFEB323DFD5}" dt="2024-09-17T19:32:19.803" v="474"/>
          <ac:picMkLst>
            <pc:docMk/>
            <pc:sldMk cId="3121710497" sldId="263"/>
            <ac:picMk id="38" creationId="{F74B403D-14AA-5C31-D7E6-8B473680B95A}"/>
          </ac:picMkLst>
        </pc:picChg>
        <pc:picChg chg="add del mod">
          <ac:chgData name="Adel Eissawy" userId="e994860506533692" providerId="LiveId" clId="{160F5320-FD69-4A50-8A1F-FDFEB323DFD5}" dt="2024-09-17T19:32:55.607" v="476"/>
          <ac:picMkLst>
            <pc:docMk/>
            <pc:sldMk cId="3121710497" sldId="263"/>
            <ac:picMk id="39" creationId="{6FCB9E5F-F466-7B6A-FDE7-CE3399F942DC}"/>
          </ac:picMkLst>
        </pc:picChg>
        <pc:picChg chg="add del mod ord">
          <ac:chgData name="Adel Eissawy" userId="e994860506533692" providerId="LiveId" clId="{160F5320-FD69-4A50-8A1F-FDFEB323DFD5}" dt="2024-09-24T18:11:40.591" v="721"/>
          <ac:picMkLst>
            <pc:docMk/>
            <pc:sldMk cId="3121710497" sldId="263"/>
            <ac:picMk id="42" creationId="{4F013700-4FDA-B113-F06D-14A85C5A8707}"/>
          </ac:picMkLst>
        </pc:picChg>
        <pc:picChg chg="add del mod">
          <ac:chgData name="Adel Eissawy" userId="e994860506533692" providerId="LiveId" clId="{160F5320-FD69-4A50-8A1F-FDFEB323DFD5}" dt="2024-09-24T18:11:42.161" v="723"/>
          <ac:picMkLst>
            <pc:docMk/>
            <pc:sldMk cId="3121710497" sldId="263"/>
            <ac:picMk id="43" creationId="{F6BCB326-5A2B-F22C-712B-627763F3AB0D}"/>
          </ac:picMkLst>
        </pc:picChg>
        <pc:picChg chg="add del mod ord">
          <ac:chgData name="Adel Eissawy" userId="e994860506533692" providerId="LiveId" clId="{160F5320-FD69-4A50-8A1F-FDFEB323DFD5}" dt="2024-09-17T19:33:10.135" v="477"/>
          <ac:picMkLst>
            <pc:docMk/>
            <pc:sldMk cId="3121710497" sldId="263"/>
            <ac:picMk id="45" creationId="{124B6891-A9D3-D464-0C11-6798AAB489F4}"/>
          </ac:picMkLst>
        </pc:picChg>
        <pc:picChg chg="add del mod ord">
          <ac:chgData name="Adel Eissawy" userId="e994860506533692" providerId="LiveId" clId="{160F5320-FD69-4A50-8A1F-FDFEB323DFD5}" dt="2024-09-24T18:12:01.672" v="724"/>
          <ac:picMkLst>
            <pc:docMk/>
            <pc:sldMk cId="3121710497" sldId="263"/>
            <ac:picMk id="46" creationId="{89D0F78C-1AD1-32AF-9BE1-DE77166AC018}"/>
          </ac:picMkLst>
        </pc:picChg>
        <pc:picChg chg="add del mod">
          <ac:chgData name="Adel Eissawy" userId="e994860506533692" providerId="LiveId" clId="{160F5320-FD69-4A50-8A1F-FDFEB323DFD5}" dt="2024-09-17T19:33:17.208" v="479"/>
          <ac:picMkLst>
            <pc:docMk/>
            <pc:sldMk cId="3121710497" sldId="263"/>
            <ac:picMk id="46" creationId="{B9D39FE3-F1E1-0AA6-5A49-AECFB8F42FA8}"/>
          </ac:picMkLst>
        </pc:picChg>
        <pc:picChg chg="add del mod">
          <ac:chgData name="Adel Eissawy" userId="e994860506533692" providerId="LiveId" clId="{160F5320-FD69-4A50-8A1F-FDFEB323DFD5}" dt="2024-09-24T18:12:24.432" v="726"/>
          <ac:picMkLst>
            <pc:docMk/>
            <pc:sldMk cId="3121710497" sldId="263"/>
            <ac:picMk id="47" creationId="{75E657BA-635D-62BD-42FA-B76365E4F401}"/>
          </ac:picMkLst>
        </pc:picChg>
        <pc:picChg chg="add del mod ord">
          <ac:chgData name="Adel Eissawy" userId="e994860506533692" providerId="LiveId" clId="{160F5320-FD69-4A50-8A1F-FDFEB323DFD5}" dt="2024-09-17T19:33:47.428" v="480"/>
          <ac:picMkLst>
            <pc:docMk/>
            <pc:sldMk cId="3121710497" sldId="263"/>
            <ac:picMk id="49" creationId="{4E9EF37D-B349-DD07-0FAF-66A0A2E05586}"/>
          </ac:picMkLst>
        </pc:picChg>
        <pc:picChg chg="add del mod ord">
          <ac:chgData name="Adel Eissawy" userId="e994860506533692" providerId="LiveId" clId="{160F5320-FD69-4A50-8A1F-FDFEB323DFD5}" dt="2024-09-24T18:08:46.868" v="708"/>
          <ac:picMkLst>
            <pc:docMk/>
            <pc:sldMk cId="3121710497" sldId="263"/>
            <ac:picMk id="50" creationId="{CD0DCAF1-8412-5EE8-6E20-EF069D3E3588}"/>
          </ac:picMkLst>
        </pc:picChg>
        <pc:picChg chg="add del mod ord">
          <ac:chgData name="Adel Eissawy" userId="e994860506533692" providerId="LiveId" clId="{160F5320-FD69-4A50-8A1F-FDFEB323DFD5}" dt="2024-09-24T18:12:33.891" v="727"/>
          <ac:picMkLst>
            <pc:docMk/>
            <pc:sldMk cId="3121710497" sldId="263"/>
            <ac:picMk id="51" creationId="{8A4BF2B4-D352-CE42-108A-3A0FDA556C45}"/>
          </ac:picMkLst>
        </pc:picChg>
        <pc:picChg chg="add del mod">
          <ac:chgData name="Adel Eissawy" userId="e994860506533692" providerId="LiveId" clId="{160F5320-FD69-4A50-8A1F-FDFEB323DFD5}" dt="2024-09-24T18:12:47.033" v="729"/>
          <ac:picMkLst>
            <pc:docMk/>
            <pc:sldMk cId="3121710497" sldId="263"/>
            <ac:picMk id="52" creationId="{63E55D5B-36FE-1E46-3E9E-C5817804CCC2}"/>
          </ac:picMkLst>
        </pc:picChg>
        <pc:picChg chg="add del mod ord">
          <ac:chgData name="Adel Eissawy" userId="e994860506533692" providerId="LiveId" clId="{160F5320-FD69-4A50-8A1F-FDFEB323DFD5}" dt="2024-09-24T18:13:14.247" v="730"/>
          <ac:picMkLst>
            <pc:docMk/>
            <pc:sldMk cId="3121710497" sldId="263"/>
            <ac:picMk id="55" creationId="{85586689-047C-A506-B897-A34482E4FCAE}"/>
          </ac:picMkLst>
        </pc:picChg>
        <pc:picChg chg="add del mod">
          <ac:chgData name="Adel Eissawy" userId="e994860506533692" providerId="LiveId" clId="{160F5320-FD69-4A50-8A1F-FDFEB323DFD5}" dt="2024-09-24T18:13:15.857" v="732"/>
          <ac:picMkLst>
            <pc:docMk/>
            <pc:sldMk cId="3121710497" sldId="263"/>
            <ac:picMk id="56" creationId="{E77315AB-110A-2F34-7534-308BC0619BEE}"/>
          </ac:picMkLst>
        </pc:picChg>
        <pc:picChg chg="add del mod ord">
          <ac:chgData name="Adel Eissawy" userId="e994860506533692" providerId="LiveId" clId="{160F5320-FD69-4A50-8A1F-FDFEB323DFD5}" dt="2024-09-24T18:13:48.372" v="733"/>
          <ac:picMkLst>
            <pc:docMk/>
            <pc:sldMk cId="3121710497" sldId="263"/>
            <ac:picMk id="59" creationId="{C753B89E-C5CF-0584-2EFA-DE784BE6B0B3}"/>
          </ac:picMkLst>
        </pc:picChg>
        <pc:picChg chg="add del mod">
          <ac:chgData name="Adel Eissawy" userId="e994860506533692" providerId="LiveId" clId="{160F5320-FD69-4A50-8A1F-FDFEB323DFD5}" dt="2024-09-24T18:13:57.641" v="735"/>
          <ac:picMkLst>
            <pc:docMk/>
            <pc:sldMk cId="3121710497" sldId="263"/>
            <ac:picMk id="60" creationId="{33D7A7EB-AB3A-B3CA-6007-E7C27C869E67}"/>
          </ac:picMkLst>
        </pc:picChg>
        <pc:picChg chg="add del mod ord">
          <ac:chgData name="Adel Eissawy" userId="e994860506533692" providerId="LiveId" clId="{160F5320-FD69-4A50-8A1F-FDFEB323DFD5}" dt="2024-09-24T18:14:29.389" v="736"/>
          <ac:picMkLst>
            <pc:docMk/>
            <pc:sldMk cId="3121710497" sldId="263"/>
            <ac:picMk id="63" creationId="{5348F9ED-4E23-AC3D-6128-215B52E598E1}"/>
          </ac:picMkLst>
        </pc:picChg>
        <pc:picChg chg="add del mod">
          <ac:chgData name="Adel Eissawy" userId="e994860506533692" providerId="LiveId" clId="{160F5320-FD69-4A50-8A1F-FDFEB323DFD5}" dt="2024-09-24T18:15:14.816" v="738"/>
          <ac:picMkLst>
            <pc:docMk/>
            <pc:sldMk cId="3121710497" sldId="263"/>
            <ac:picMk id="64" creationId="{2CE6C136-6B85-6AB7-A663-440447F6D060}"/>
          </ac:picMkLst>
        </pc:picChg>
        <pc:picChg chg="add del mod ord">
          <ac:chgData name="Adel Eissawy" userId="e994860506533692" providerId="LiveId" clId="{160F5320-FD69-4A50-8A1F-FDFEB323DFD5}" dt="2024-09-24T21:04:00.322" v="1082"/>
          <ac:picMkLst>
            <pc:docMk/>
            <pc:sldMk cId="3121710497" sldId="263"/>
            <ac:picMk id="65" creationId="{F2601D9B-CD9B-3AC0-CBFA-334587531889}"/>
          </ac:picMkLst>
        </pc:picChg>
        <pc:picChg chg="add del mod">
          <ac:chgData name="Adel Eissawy" userId="e994860506533692" providerId="LiveId" clId="{160F5320-FD69-4A50-8A1F-FDFEB323DFD5}" dt="2024-09-24T21:04:01.734" v="1084"/>
          <ac:picMkLst>
            <pc:docMk/>
            <pc:sldMk cId="3121710497" sldId="263"/>
            <ac:picMk id="66" creationId="{ACCE2F5A-C91D-F7FD-A144-BB8635409C6A}"/>
          </ac:picMkLst>
        </pc:picChg>
        <pc:picChg chg="add del mod ord">
          <ac:chgData name="Adel Eissawy" userId="e994860506533692" providerId="LiveId" clId="{160F5320-FD69-4A50-8A1F-FDFEB323DFD5}" dt="2024-09-24T21:04:11.581" v="1085"/>
          <ac:picMkLst>
            <pc:docMk/>
            <pc:sldMk cId="3121710497" sldId="263"/>
            <ac:picMk id="69" creationId="{79B1A471-E482-0832-9B2A-24BA6B596456}"/>
          </ac:picMkLst>
        </pc:picChg>
        <pc:picChg chg="add del mod ord">
          <ac:chgData name="Adel Eissawy" userId="e994860506533692" providerId="LiveId" clId="{160F5320-FD69-4A50-8A1F-FDFEB323DFD5}" dt="2024-09-24T18:15:47.015" v="739"/>
          <ac:picMkLst>
            <pc:docMk/>
            <pc:sldMk cId="3121710497" sldId="263"/>
            <ac:picMk id="70" creationId="{3CD40003-EE33-7273-E9B0-86984759CD08}"/>
          </ac:picMkLst>
        </pc:picChg>
        <pc:picChg chg="add del mod">
          <ac:chgData name="Adel Eissawy" userId="e994860506533692" providerId="LiveId" clId="{160F5320-FD69-4A50-8A1F-FDFEB323DFD5}" dt="2024-09-24T21:04:20.569" v="1087"/>
          <ac:picMkLst>
            <pc:docMk/>
            <pc:sldMk cId="3121710497" sldId="263"/>
            <ac:picMk id="70" creationId="{D109D408-B46B-6D9C-30AB-B3BB5D11B739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3121710497" sldId="263"/>
            <ac:picMk id="71" creationId="{1597E9D3-5D3B-1009-03B5-B68C7A01273A}"/>
          </ac:picMkLst>
        </pc:picChg>
        <pc:picChg chg="add del mod ord">
          <ac:chgData name="Adel Eissawy" userId="e994860506533692" providerId="LiveId" clId="{160F5320-FD69-4A50-8A1F-FDFEB323DFD5}" dt="2024-09-24T21:04:52.838" v="1088"/>
          <ac:picMkLst>
            <pc:docMk/>
            <pc:sldMk cId="3121710497" sldId="263"/>
            <ac:picMk id="73" creationId="{EB01FDF6-2BAF-6920-AC97-3A7E9FD70DE6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3121710497" sldId="263"/>
            <ac:picMk id="74" creationId="{1553844C-11CB-5EB7-8197-F6989AE0A6B3}"/>
          </ac:picMkLst>
        </pc:picChg>
        <pc:picChg chg="add del mod ord">
          <ac:chgData name="Adel Eissawy" userId="e994860506533692" providerId="LiveId" clId="{160F5320-FD69-4A50-8A1F-FDFEB323DFD5}" dt="2024-09-24T21:24:34.943" v="1177"/>
          <ac:picMkLst>
            <pc:docMk/>
            <pc:sldMk cId="3121710497" sldId="263"/>
            <ac:picMk id="77" creationId="{0F50ED45-E786-FF1F-F24B-8249E2F43396}"/>
          </ac:picMkLst>
        </pc:picChg>
        <pc:picChg chg="add del mod">
          <ac:chgData name="Adel Eissawy" userId="e994860506533692" providerId="LiveId" clId="{160F5320-FD69-4A50-8A1F-FDFEB323DFD5}" dt="2024-09-24T21:24:36.765" v="1179"/>
          <ac:picMkLst>
            <pc:docMk/>
            <pc:sldMk cId="3121710497" sldId="263"/>
            <ac:picMk id="78" creationId="{57717737-3B38-354E-BBB0-0EAA759CC16D}"/>
          </ac:picMkLst>
        </pc:picChg>
        <pc:picChg chg="add del mod ord">
          <ac:chgData name="Adel Eissawy" userId="e994860506533692" providerId="LiveId" clId="{160F5320-FD69-4A50-8A1F-FDFEB323DFD5}" dt="2024-09-24T21:01:22.545" v="1064"/>
          <ac:picMkLst>
            <pc:docMk/>
            <pc:sldMk cId="3121710497" sldId="263"/>
            <ac:picMk id="80" creationId="{9C15934B-93F2-86B0-00F9-3B6817279087}"/>
          </ac:picMkLst>
        </pc:picChg>
        <pc:picChg chg="add del mod ord">
          <ac:chgData name="Adel Eissawy" userId="e994860506533692" providerId="LiveId" clId="{160F5320-FD69-4A50-8A1F-FDFEB323DFD5}" dt="2024-09-24T21:24:48.539" v="1180"/>
          <ac:picMkLst>
            <pc:docMk/>
            <pc:sldMk cId="3121710497" sldId="263"/>
            <ac:picMk id="82" creationId="{0B2A4B2F-F872-F173-1941-73D1F52170EE}"/>
          </ac:picMkLst>
        </pc:picChg>
        <pc:picChg chg="add del mod">
          <ac:chgData name="Adel Eissawy" userId="e994860506533692" providerId="LiveId" clId="{160F5320-FD69-4A50-8A1F-FDFEB323DFD5}" dt="2024-09-24T21:24:54.381" v="1182"/>
          <ac:picMkLst>
            <pc:docMk/>
            <pc:sldMk cId="3121710497" sldId="263"/>
            <ac:picMk id="83" creationId="{1D52B386-8286-1A96-EBB4-2934969EA878}"/>
          </ac:picMkLst>
        </pc:picChg>
        <pc:picChg chg="add del mod ord">
          <ac:chgData name="Adel Eissawy" userId="e994860506533692" providerId="LiveId" clId="{160F5320-FD69-4A50-8A1F-FDFEB323DFD5}" dt="2024-09-24T21:25:14.255" v="1183"/>
          <ac:picMkLst>
            <pc:docMk/>
            <pc:sldMk cId="3121710497" sldId="263"/>
            <ac:picMk id="86" creationId="{C3CFFCE1-6264-A0E0-B36E-509FF8B5A02C}"/>
          </ac:picMkLst>
        </pc:picChg>
        <pc:picChg chg="add del mod">
          <ac:chgData name="Adel Eissawy" userId="e994860506533692" providerId="LiveId" clId="{160F5320-FD69-4A50-8A1F-FDFEB323DFD5}" dt="2024-09-24T21:25:15.929" v="1185"/>
          <ac:picMkLst>
            <pc:docMk/>
            <pc:sldMk cId="3121710497" sldId="263"/>
            <ac:picMk id="87" creationId="{9642FC1D-58CF-6206-326C-1E6CBFE3A51F}"/>
          </ac:picMkLst>
        </pc:picChg>
        <pc:picChg chg="add del mod ord">
          <ac:chgData name="Adel Eissawy" userId="e994860506533692" providerId="LiveId" clId="{160F5320-FD69-4A50-8A1F-FDFEB323DFD5}" dt="2024-09-24T21:25:49.160" v="1186"/>
          <ac:picMkLst>
            <pc:docMk/>
            <pc:sldMk cId="3121710497" sldId="263"/>
            <ac:picMk id="90" creationId="{85277CC2-D7B1-B228-AB94-8FE34661E255}"/>
          </ac:picMkLst>
        </pc:picChg>
        <pc:picChg chg="add mod">
          <ac:chgData name="Adel Eissawy" userId="e994860506533692" providerId="LiveId" clId="{160F5320-FD69-4A50-8A1F-FDFEB323DFD5}" dt="2024-09-24T21:25:49.160" v="1186"/>
          <ac:picMkLst>
            <pc:docMk/>
            <pc:sldMk cId="3121710497" sldId="263"/>
            <ac:picMk id="91" creationId="{1803A079-B5AD-CFDC-68DF-25141A384C95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26:11.994" v="1187"/>
        <pc:sldMkLst>
          <pc:docMk/>
          <pc:sldMk cId="3488979740" sldId="264"/>
        </pc:sldMkLst>
        <pc:spChg chg="add">
          <ac:chgData name="Adel Eissawy" userId="e994860506533692" providerId="LiveId" clId="{160F5320-FD69-4A50-8A1F-FDFEB323DFD5}" dt="2024-09-16T18:33:51.716" v="122" actId="26606"/>
          <ac:spMkLst>
            <pc:docMk/>
            <pc:sldMk cId="3488979740" sldId="264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3:51.716" v="122" actId="26606"/>
          <ac:spMkLst>
            <pc:docMk/>
            <pc:sldMk cId="3488979740" sldId="264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3:51.716" v="122" actId="26606"/>
          <ac:spMkLst>
            <pc:docMk/>
            <pc:sldMk cId="3488979740" sldId="264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3:51.716" v="122" actId="26606"/>
          <ac:spMkLst>
            <pc:docMk/>
            <pc:sldMk cId="3488979740" sldId="264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3:51.716" v="122" actId="26606"/>
          <ac:spMkLst>
            <pc:docMk/>
            <pc:sldMk cId="3488979740" sldId="264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33:51.716" v="122" actId="26606"/>
          <ac:spMkLst>
            <pc:docMk/>
            <pc:sldMk cId="3488979740" sldId="264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33:51.716" v="122" actId="26606"/>
          <ac:spMkLst>
            <pc:docMk/>
            <pc:sldMk cId="3488979740" sldId="264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1:05:11.290" v="1091"/>
          <ac:picMkLst>
            <pc:docMk/>
            <pc:sldMk cId="3488979740" sldId="264"/>
            <ac:picMk id="2" creationId="{BD4CFA02-B868-867B-29DF-329E0A9719CB}"/>
          </ac:picMkLst>
        </pc:picChg>
        <pc:picChg chg="add del mod">
          <ac:chgData name="Adel Eissawy" userId="e994860506533692" providerId="LiveId" clId="{160F5320-FD69-4A50-8A1F-FDFEB323DFD5}" dt="2024-09-16T19:15:03.493" v="260" actId="478"/>
          <ac:picMkLst>
            <pc:docMk/>
            <pc:sldMk cId="3488979740" sldId="264"/>
            <ac:picMk id="3" creationId="{8332FDAE-C463-774D-E6C2-A593AAD70F79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3488979740" sldId="264"/>
            <ac:picMk id="3" creationId="{AF0329E1-CADC-B8EC-94D2-A71D6B1D5FA9}"/>
          </ac:picMkLst>
        </pc:picChg>
        <pc:picChg chg="add mod">
          <ac:chgData name="Adel Eissawy" userId="e994860506533692" providerId="LiveId" clId="{160F5320-FD69-4A50-8A1F-FDFEB323DFD5}" dt="2024-09-16T19:15:19.603" v="262" actId="27614"/>
          <ac:picMkLst>
            <pc:docMk/>
            <pc:sldMk cId="3488979740" sldId="264"/>
            <ac:picMk id="5" creationId="{C5529580-592D-B14D-0B8E-4E167EF19EB4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3488979740" sldId="264"/>
            <ac:picMk id="6" creationId="{23B81A38-9146-5C3A-7B1F-987680B85A7E}"/>
          </ac:picMkLst>
        </pc:picChg>
        <pc:picChg chg="add del mod ord">
          <ac:chgData name="Adel Eissawy" userId="e994860506533692" providerId="LiveId" clId="{160F5320-FD69-4A50-8A1F-FDFEB323DFD5}" dt="2024-09-24T21:05:19.593" v="1092"/>
          <ac:picMkLst>
            <pc:docMk/>
            <pc:sldMk cId="3488979740" sldId="264"/>
            <ac:picMk id="6" creationId="{84659209-0F08-8FE2-EF96-402811B228F8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3488979740" sldId="264"/>
            <ac:picMk id="7" creationId="{D24B7766-1F75-22EE-9307-553FC5598005}"/>
          </ac:picMkLst>
        </pc:picChg>
        <pc:picChg chg="add del mod">
          <ac:chgData name="Adel Eissawy" userId="e994860506533692" providerId="LiveId" clId="{160F5320-FD69-4A50-8A1F-FDFEB323DFD5}" dt="2024-09-24T21:05:20.924" v="1094"/>
          <ac:picMkLst>
            <pc:docMk/>
            <pc:sldMk cId="3488979740" sldId="264"/>
            <ac:picMk id="7" creationId="{D5E1DF2F-6D6A-2532-A9BF-C3A387E5CA52}"/>
          </ac:picMkLst>
        </pc:picChg>
        <pc:picChg chg="add del mod ord">
          <ac:chgData name="Adel Eissawy" userId="e994860506533692" providerId="LiveId" clId="{160F5320-FD69-4A50-8A1F-FDFEB323DFD5}" dt="2024-09-24T21:05:32.957" v="1095"/>
          <ac:picMkLst>
            <pc:docMk/>
            <pc:sldMk cId="3488979740" sldId="264"/>
            <ac:picMk id="13" creationId="{B35BB704-1890-AC55-DE6A-160DE92D94CC}"/>
          </ac:picMkLst>
        </pc:picChg>
        <pc:picChg chg="add del mod">
          <ac:chgData name="Adel Eissawy" userId="e994860506533692" providerId="LiveId" clId="{160F5320-FD69-4A50-8A1F-FDFEB323DFD5}" dt="2024-09-24T21:06:01.291" v="1097"/>
          <ac:picMkLst>
            <pc:docMk/>
            <pc:sldMk cId="3488979740" sldId="264"/>
            <ac:picMk id="15" creationId="{516C18A2-8C9A-E0FF-D447-56D008F2F9F2}"/>
          </ac:picMkLst>
        </pc:picChg>
        <pc:picChg chg="add del mod ord">
          <ac:chgData name="Adel Eissawy" userId="e994860506533692" providerId="LiveId" clId="{160F5320-FD69-4A50-8A1F-FDFEB323DFD5}" dt="2024-09-24T18:17:01.693" v="741"/>
          <ac:picMkLst>
            <pc:docMk/>
            <pc:sldMk cId="3488979740" sldId="264"/>
            <ac:picMk id="17" creationId="{2B2E2C3E-FB6B-8305-793D-C8AF79FA15E8}"/>
          </ac:picMkLst>
        </pc:picChg>
        <pc:picChg chg="add del mod ord">
          <ac:chgData name="Adel Eissawy" userId="e994860506533692" providerId="LiveId" clId="{160F5320-FD69-4A50-8A1F-FDFEB323DFD5}" dt="2024-09-24T21:06:11.977" v="1098"/>
          <ac:picMkLst>
            <pc:docMk/>
            <pc:sldMk cId="3488979740" sldId="264"/>
            <ac:picMk id="21" creationId="{9F53143E-71CD-F3B3-65E9-EEFD37638998}"/>
          </ac:picMkLst>
        </pc:picChg>
        <pc:picChg chg="add del mod">
          <ac:chgData name="Adel Eissawy" userId="e994860506533692" providerId="LiveId" clId="{160F5320-FD69-4A50-8A1F-FDFEB323DFD5}" dt="2024-09-24T21:06:13.332" v="1100"/>
          <ac:picMkLst>
            <pc:docMk/>
            <pc:sldMk cId="3488979740" sldId="264"/>
            <ac:picMk id="22" creationId="{09513BCA-C49A-3245-7BE2-B7EF85D02E45}"/>
          </ac:picMkLst>
        </pc:picChg>
        <pc:picChg chg="add del mod ord">
          <ac:chgData name="Adel Eissawy" userId="e994860506533692" providerId="LiveId" clId="{160F5320-FD69-4A50-8A1F-FDFEB323DFD5}" dt="2024-09-24T18:17:16.543" v="742"/>
          <ac:picMkLst>
            <pc:docMk/>
            <pc:sldMk cId="3488979740" sldId="264"/>
            <ac:picMk id="22" creationId="{95D67B38-CC7A-AF2E-2746-D2B8C351D64A}"/>
          </ac:picMkLst>
        </pc:picChg>
        <pc:picChg chg="add del mod">
          <ac:chgData name="Adel Eissawy" userId="e994860506533692" providerId="LiveId" clId="{160F5320-FD69-4A50-8A1F-FDFEB323DFD5}" dt="2024-09-24T18:17:23.110" v="744"/>
          <ac:picMkLst>
            <pc:docMk/>
            <pc:sldMk cId="3488979740" sldId="264"/>
            <ac:picMk id="23" creationId="{94B82E5B-0F8A-3F8A-2B16-9FEA0BECD971}"/>
          </ac:picMkLst>
        </pc:picChg>
        <pc:picChg chg="add del mod ord">
          <ac:chgData name="Adel Eissawy" userId="e994860506533692" providerId="LiveId" clId="{160F5320-FD69-4A50-8A1F-FDFEB323DFD5}" dt="2024-09-24T21:06:28.485" v="1101"/>
          <ac:picMkLst>
            <pc:docMk/>
            <pc:sldMk cId="3488979740" sldId="264"/>
            <ac:picMk id="25" creationId="{070EF973-4EB9-FCC7-AD09-E953C534515C}"/>
          </ac:picMkLst>
        </pc:picChg>
        <pc:picChg chg="add del mod">
          <ac:chgData name="Adel Eissawy" userId="e994860506533692" providerId="LiveId" clId="{160F5320-FD69-4A50-8A1F-FDFEB323DFD5}" dt="2024-09-24T21:06:30.284" v="1103"/>
          <ac:picMkLst>
            <pc:docMk/>
            <pc:sldMk cId="3488979740" sldId="264"/>
            <ac:picMk id="26" creationId="{65718037-6FD9-9A32-7C66-75635ED889D7}"/>
          </ac:picMkLst>
        </pc:picChg>
        <pc:picChg chg="add del mod ord">
          <ac:chgData name="Adel Eissawy" userId="e994860506533692" providerId="LiveId" clId="{160F5320-FD69-4A50-8A1F-FDFEB323DFD5}" dt="2024-09-24T18:17:34.419" v="745"/>
          <ac:picMkLst>
            <pc:docMk/>
            <pc:sldMk cId="3488979740" sldId="264"/>
            <ac:picMk id="26" creationId="{7C73ED50-0E06-9258-8A4F-2F1DBAF28DFB}"/>
          </ac:picMkLst>
        </pc:picChg>
        <pc:picChg chg="add del mod">
          <ac:chgData name="Adel Eissawy" userId="e994860506533692" providerId="LiveId" clId="{160F5320-FD69-4A50-8A1F-FDFEB323DFD5}" dt="2024-09-24T18:17:36.328" v="747"/>
          <ac:picMkLst>
            <pc:docMk/>
            <pc:sldMk cId="3488979740" sldId="264"/>
            <ac:picMk id="27" creationId="{57C43FC2-FD79-B472-4757-D51D1FE13A8E}"/>
          </ac:picMkLst>
        </pc:picChg>
        <pc:picChg chg="add del mod ord">
          <ac:chgData name="Adel Eissawy" userId="e994860506533692" providerId="LiveId" clId="{160F5320-FD69-4A50-8A1F-FDFEB323DFD5}" dt="2024-09-24T21:06:46.991" v="1104"/>
          <ac:picMkLst>
            <pc:docMk/>
            <pc:sldMk cId="3488979740" sldId="264"/>
            <ac:picMk id="29" creationId="{F01B7B8D-6B9B-FF5F-2ED3-9A7B6A2CC254}"/>
          </ac:picMkLst>
        </pc:picChg>
        <pc:picChg chg="add del mod">
          <ac:chgData name="Adel Eissawy" userId="e994860506533692" providerId="LiveId" clId="{160F5320-FD69-4A50-8A1F-FDFEB323DFD5}" dt="2024-09-24T21:06:57.465" v="1106"/>
          <ac:picMkLst>
            <pc:docMk/>
            <pc:sldMk cId="3488979740" sldId="264"/>
            <ac:picMk id="30" creationId="{544F3220-2AEC-3AED-340B-964AAE22E52C}"/>
          </ac:picMkLst>
        </pc:picChg>
        <pc:picChg chg="add del mod ord">
          <ac:chgData name="Adel Eissawy" userId="e994860506533692" providerId="LiveId" clId="{160F5320-FD69-4A50-8A1F-FDFEB323DFD5}" dt="2024-09-24T18:17:51.535" v="748"/>
          <ac:picMkLst>
            <pc:docMk/>
            <pc:sldMk cId="3488979740" sldId="264"/>
            <ac:picMk id="30" creationId="{9D68BB14-AB18-7C81-A6A4-7A16BA54044F}"/>
          </ac:picMkLst>
        </pc:picChg>
        <pc:picChg chg="add del mod">
          <ac:chgData name="Adel Eissawy" userId="e994860506533692" providerId="LiveId" clId="{160F5320-FD69-4A50-8A1F-FDFEB323DFD5}" dt="2024-09-24T18:17:53.340" v="750"/>
          <ac:picMkLst>
            <pc:docMk/>
            <pc:sldMk cId="3488979740" sldId="264"/>
            <ac:picMk id="31" creationId="{73CF8C0F-9599-EB7E-DF60-2E177A51C8DA}"/>
          </ac:picMkLst>
        </pc:picChg>
        <pc:picChg chg="add del mod ord">
          <ac:chgData name="Adel Eissawy" userId="e994860506533692" providerId="LiveId" clId="{160F5320-FD69-4A50-8A1F-FDFEB323DFD5}" dt="2024-09-24T21:07:17.366" v="1107"/>
          <ac:picMkLst>
            <pc:docMk/>
            <pc:sldMk cId="3488979740" sldId="264"/>
            <ac:picMk id="33" creationId="{EF9D0070-8AB9-733D-CDCE-961549965AFD}"/>
          </ac:picMkLst>
        </pc:picChg>
        <pc:picChg chg="add del mod ord">
          <ac:chgData name="Adel Eissawy" userId="e994860506533692" providerId="LiveId" clId="{160F5320-FD69-4A50-8A1F-FDFEB323DFD5}" dt="2024-09-24T18:18:10.405" v="751"/>
          <ac:picMkLst>
            <pc:docMk/>
            <pc:sldMk cId="3488979740" sldId="264"/>
            <ac:picMk id="34" creationId="{0A65C79B-36E1-CD89-0D1A-D9B68F535209}"/>
          </ac:picMkLst>
        </pc:picChg>
        <pc:picChg chg="add del mod">
          <ac:chgData name="Adel Eissawy" userId="e994860506533692" providerId="LiveId" clId="{160F5320-FD69-4A50-8A1F-FDFEB323DFD5}" dt="2024-09-24T21:07:19.223" v="1109"/>
          <ac:picMkLst>
            <pc:docMk/>
            <pc:sldMk cId="3488979740" sldId="264"/>
            <ac:picMk id="34" creationId="{C12DA8AB-1930-F870-F35E-7644E7273229}"/>
          </ac:picMkLst>
        </pc:picChg>
        <pc:picChg chg="add del mod">
          <ac:chgData name="Adel Eissawy" userId="e994860506533692" providerId="LiveId" clId="{160F5320-FD69-4A50-8A1F-FDFEB323DFD5}" dt="2024-09-24T18:18:38.799" v="753"/>
          <ac:picMkLst>
            <pc:docMk/>
            <pc:sldMk cId="3488979740" sldId="264"/>
            <ac:picMk id="35" creationId="{298BAAA2-B0E5-D079-FA68-8940EC9A14A7}"/>
          </ac:picMkLst>
        </pc:picChg>
        <pc:picChg chg="add del mod ord">
          <ac:chgData name="Adel Eissawy" userId="e994860506533692" providerId="LiveId" clId="{160F5320-FD69-4A50-8A1F-FDFEB323DFD5}" dt="2024-09-24T21:07:36.578" v="1110"/>
          <ac:picMkLst>
            <pc:docMk/>
            <pc:sldMk cId="3488979740" sldId="264"/>
            <ac:picMk id="37" creationId="{4572DE03-AF2D-0010-44C1-B994F2A1088D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3488979740" sldId="264"/>
            <ac:picMk id="38" creationId="{2A7354B0-CDEE-0B67-4FB4-0BEF3239D920}"/>
          </ac:picMkLst>
        </pc:picChg>
        <pc:picChg chg="add del mod ord">
          <ac:chgData name="Adel Eissawy" userId="e994860506533692" providerId="LiveId" clId="{160F5320-FD69-4A50-8A1F-FDFEB323DFD5}" dt="2024-09-24T18:18:58.264" v="754"/>
          <ac:picMkLst>
            <pc:docMk/>
            <pc:sldMk cId="3488979740" sldId="264"/>
            <ac:picMk id="38" creationId="{D32E0A84-8381-18D0-8233-A0AEC29060C2}"/>
          </ac:picMkLst>
        </pc:picChg>
        <pc:picChg chg="add del mod">
          <ac:chgData name="Adel Eissawy" userId="e994860506533692" providerId="LiveId" clId="{160F5320-FD69-4A50-8A1F-FDFEB323DFD5}" dt="2024-09-24T18:19:18.472" v="756"/>
          <ac:picMkLst>
            <pc:docMk/>
            <pc:sldMk cId="3488979740" sldId="264"/>
            <ac:picMk id="39" creationId="{DAB36867-3702-23C5-BF12-3319B7148649}"/>
          </ac:picMkLst>
        </pc:picChg>
        <pc:picChg chg="add del mod ord">
          <ac:chgData name="Adel Eissawy" userId="e994860506533692" providerId="LiveId" clId="{160F5320-FD69-4A50-8A1F-FDFEB323DFD5}" dt="2024-09-24T18:19:33.534" v="757"/>
          <ac:picMkLst>
            <pc:docMk/>
            <pc:sldMk cId="3488979740" sldId="264"/>
            <ac:picMk id="42" creationId="{E2193880-DBB2-A478-A726-2DDA1825B459}"/>
          </ac:picMkLst>
        </pc:picChg>
        <pc:picChg chg="add del mod">
          <ac:chgData name="Adel Eissawy" userId="e994860506533692" providerId="LiveId" clId="{160F5320-FD69-4A50-8A1F-FDFEB323DFD5}" dt="2024-09-24T18:19:39.018" v="759"/>
          <ac:picMkLst>
            <pc:docMk/>
            <pc:sldMk cId="3488979740" sldId="264"/>
            <ac:picMk id="43" creationId="{68CD3822-EC1E-C405-8599-6F9C0E4BBA0F}"/>
          </ac:picMkLst>
        </pc:picChg>
        <pc:picChg chg="add del mod ord">
          <ac:chgData name="Adel Eissawy" userId="e994860506533692" providerId="LiveId" clId="{160F5320-FD69-4A50-8A1F-FDFEB323DFD5}" dt="2024-09-24T21:26:11.994" v="1187"/>
          <ac:picMkLst>
            <pc:docMk/>
            <pc:sldMk cId="3488979740" sldId="264"/>
            <ac:picMk id="45" creationId="{17E6D190-A67B-EABE-9703-2883A833B38B}"/>
          </ac:picMkLst>
        </pc:picChg>
        <pc:picChg chg="add mod">
          <ac:chgData name="Adel Eissawy" userId="e994860506533692" providerId="LiveId" clId="{160F5320-FD69-4A50-8A1F-FDFEB323DFD5}" dt="2024-09-24T21:26:11.994" v="1187"/>
          <ac:picMkLst>
            <pc:docMk/>
            <pc:sldMk cId="3488979740" sldId="264"/>
            <ac:picMk id="46" creationId="{D61DD425-2589-9174-A68F-5FE19B07E466}"/>
          </ac:picMkLst>
        </pc:picChg>
        <pc:picChg chg="add del mod ord">
          <ac:chgData name="Adel Eissawy" userId="e994860506533692" providerId="LiveId" clId="{160F5320-FD69-4A50-8A1F-FDFEB323DFD5}" dt="2024-09-24T18:19:46.814" v="760"/>
          <ac:picMkLst>
            <pc:docMk/>
            <pc:sldMk cId="3488979740" sldId="264"/>
            <ac:picMk id="46" creationId="{EE32350A-FEDF-9BED-A000-7472933C74E4}"/>
          </ac:picMkLst>
        </pc:picChg>
        <pc:picChg chg="add del mod">
          <ac:chgData name="Adel Eissawy" userId="e994860506533692" providerId="LiveId" clId="{160F5320-FD69-4A50-8A1F-FDFEB323DFD5}" dt="2024-09-24T18:19:48.674" v="762"/>
          <ac:picMkLst>
            <pc:docMk/>
            <pc:sldMk cId="3488979740" sldId="264"/>
            <ac:picMk id="47" creationId="{50C55018-22C8-3B85-8F7A-7CDFFCE078F7}"/>
          </ac:picMkLst>
        </pc:picChg>
        <pc:picChg chg="add del mod ord">
          <ac:chgData name="Adel Eissawy" userId="e994860506533692" providerId="LiveId" clId="{160F5320-FD69-4A50-8A1F-FDFEB323DFD5}" dt="2024-09-24T18:20:01.269" v="763"/>
          <ac:picMkLst>
            <pc:docMk/>
            <pc:sldMk cId="3488979740" sldId="264"/>
            <ac:picMk id="50" creationId="{FF60AFA4-8FC3-202A-BE72-12CDF66B389E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3488979740" sldId="264"/>
            <ac:picMk id="51" creationId="{9CD732F0-3108-710B-941D-619D6548FB2B}"/>
          </ac:picMkLst>
        </pc:picChg>
        <pc:picChg chg="add del mod ord">
          <ac:chgData name="Adel Eissawy" userId="e994860506533692" providerId="LiveId" clId="{160F5320-FD69-4A50-8A1F-FDFEB323DFD5}" dt="2024-09-24T21:05:05.018" v="1089"/>
          <ac:picMkLst>
            <pc:docMk/>
            <pc:sldMk cId="3488979740" sldId="264"/>
            <ac:picMk id="62" creationId="{EA161B22-D880-C51A-0D63-65792A887BDA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27:58.704" v="1191"/>
        <pc:sldMkLst>
          <pc:docMk/>
          <pc:sldMk cId="2282781808" sldId="265"/>
        </pc:sldMkLst>
        <pc:spChg chg="add">
          <ac:chgData name="Adel Eissawy" userId="e994860506533692" providerId="LiveId" clId="{160F5320-FD69-4A50-8A1F-FDFEB323DFD5}" dt="2024-09-16T18:34:06.388" v="126" actId="26606"/>
          <ac:spMkLst>
            <pc:docMk/>
            <pc:sldMk cId="2282781808" sldId="265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4:06.388" v="126" actId="26606"/>
          <ac:spMkLst>
            <pc:docMk/>
            <pc:sldMk cId="2282781808" sldId="265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4:06.388" v="126" actId="26606"/>
          <ac:spMkLst>
            <pc:docMk/>
            <pc:sldMk cId="2282781808" sldId="265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4:06.388" v="126" actId="26606"/>
          <ac:spMkLst>
            <pc:docMk/>
            <pc:sldMk cId="2282781808" sldId="265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4:06.388" v="126" actId="26606"/>
          <ac:spMkLst>
            <pc:docMk/>
            <pc:sldMk cId="2282781808" sldId="265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34:06.388" v="126" actId="26606"/>
          <ac:spMkLst>
            <pc:docMk/>
            <pc:sldMk cId="2282781808" sldId="265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34:06.388" v="126" actId="26606"/>
          <ac:spMkLst>
            <pc:docMk/>
            <pc:sldMk cId="2282781808" sldId="265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1:08:02.053" v="1113"/>
          <ac:picMkLst>
            <pc:docMk/>
            <pc:sldMk cId="2282781808" sldId="265"/>
            <ac:picMk id="2" creationId="{9B6C361B-D635-E793-C302-7DB42313A69D}"/>
          </ac:picMkLst>
        </pc:picChg>
        <pc:picChg chg="add mod">
          <ac:chgData name="Adel Eissawy" userId="e994860506533692" providerId="LiveId" clId="{160F5320-FD69-4A50-8A1F-FDFEB323DFD5}" dt="2024-09-16T19:17:36.163" v="279" actId="1440"/>
          <ac:picMkLst>
            <pc:docMk/>
            <pc:sldMk cId="2282781808" sldId="265"/>
            <ac:picMk id="3" creationId="{A36DD869-F543-2D97-77B7-9B2F91D904AD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2282781808" sldId="265"/>
            <ac:picMk id="4" creationId="{23FF30B8-848E-5EB7-AB8B-A9B285FAA995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2282781808" sldId="265"/>
            <ac:picMk id="5" creationId="{A08108FD-51B4-1955-EE31-A34F6C1B3B70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2282781808" sldId="265"/>
            <ac:picMk id="6" creationId="{8CD97BBE-C339-C1A6-632C-7EFD9EFED73A}"/>
          </ac:picMkLst>
        </pc:picChg>
        <pc:picChg chg="add del mod ord">
          <ac:chgData name="Adel Eissawy" userId="e994860506533692" providerId="LiveId" clId="{160F5320-FD69-4A50-8A1F-FDFEB323DFD5}" dt="2024-09-24T18:21:23.716" v="766"/>
          <ac:picMkLst>
            <pc:docMk/>
            <pc:sldMk cId="2282781808" sldId="265"/>
            <ac:picMk id="6" creationId="{ADB23422-0D52-5039-DE9D-804E07297897}"/>
          </ac:picMkLst>
        </pc:picChg>
        <pc:picChg chg="add del mod ord">
          <ac:chgData name="Adel Eissawy" userId="e994860506533692" providerId="LiveId" clId="{160F5320-FD69-4A50-8A1F-FDFEB323DFD5}" dt="2024-09-24T21:09:05.510" v="1114"/>
          <ac:picMkLst>
            <pc:docMk/>
            <pc:sldMk cId="2282781808" sldId="265"/>
            <ac:picMk id="6" creationId="{D674D3C9-0D20-D74E-530E-791F1C6F010F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2282781808" sldId="265"/>
            <ac:picMk id="7" creationId="{7BADA548-22F6-5D9F-682B-5AC342D13F47}"/>
          </ac:picMkLst>
        </pc:picChg>
        <pc:picChg chg="add del mod">
          <ac:chgData name="Adel Eissawy" userId="e994860506533692" providerId="LiveId" clId="{160F5320-FD69-4A50-8A1F-FDFEB323DFD5}" dt="2024-09-24T21:09:47.968" v="1116"/>
          <ac:picMkLst>
            <pc:docMk/>
            <pc:sldMk cId="2282781808" sldId="265"/>
            <ac:picMk id="7" creationId="{DB95102A-0022-18D1-E5E7-41ED85BDBD82}"/>
          </ac:picMkLst>
        </pc:picChg>
        <pc:picChg chg="add del mod ord">
          <ac:chgData name="Adel Eissawy" userId="e994860506533692" providerId="LiveId" clId="{160F5320-FD69-4A50-8A1F-FDFEB323DFD5}" dt="2024-09-24T21:09:54.941" v="1117"/>
          <ac:picMkLst>
            <pc:docMk/>
            <pc:sldMk cId="2282781808" sldId="265"/>
            <ac:picMk id="15" creationId="{06F970D2-F158-01C9-D91B-9047A91DF5D2}"/>
          </ac:picMkLst>
        </pc:picChg>
        <pc:picChg chg="add del mod ord">
          <ac:chgData name="Adel Eissawy" userId="e994860506533692" providerId="LiveId" clId="{160F5320-FD69-4A50-8A1F-FDFEB323DFD5}" dt="2024-09-24T18:20:28.018" v="765"/>
          <ac:picMkLst>
            <pc:docMk/>
            <pc:sldMk cId="2282781808" sldId="265"/>
            <ac:picMk id="15" creationId="{5DA548C1-7387-FD9B-2D24-53DC363E45DE}"/>
          </ac:picMkLst>
        </pc:picChg>
        <pc:picChg chg="add del mod">
          <ac:chgData name="Adel Eissawy" userId="e994860506533692" providerId="LiveId" clId="{160F5320-FD69-4A50-8A1F-FDFEB323DFD5}" dt="2024-09-24T21:09:56.268" v="1119"/>
          <ac:picMkLst>
            <pc:docMk/>
            <pc:sldMk cId="2282781808" sldId="265"/>
            <ac:picMk id="17" creationId="{E41AB9AB-6644-61BA-6907-9452071DB0A6}"/>
          </ac:picMkLst>
        </pc:picChg>
        <pc:picChg chg="add del mod ord">
          <ac:chgData name="Adel Eissawy" userId="e994860506533692" providerId="LiveId" clId="{160F5320-FD69-4A50-8A1F-FDFEB323DFD5}" dt="2024-09-24T21:10:58.085" v="1120"/>
          <ac:picMkLst>
            <pc:docMk/>
            <pc:sldMk cId="2282781808" sldId="265"/>
            <ac:picMk id="22" creationId="{86CD0A09-6866-3175-710B-9E7E08413DAC}"/>
          </ac:picMkLst>
        </pc:picChg>
        <pc:picChg chg="add del mod">
          <ac:chgData name="Adel Eissawy" userId="e994860506533692" providerId="LiveId" clId="{160F5320-FD69-4A50-8A1F-FDFEB323DFD5}" dt="2024-09-24T21:11:04.610" v="1122"/>
          <ac:picMkLst>
            <pc:docMk/>
            <pc:sldMk cId="2282781808" sldId="265"/>
            <ac:picMk id="23" creationId="{C42408C4-3269-03AD-CECD-7BEC32E88A25}"/>
          </ac:picMkLst>
        </pc:picChg>
        <pc:picChg chg="add del mod ord">
          <ac:chgData name="Adel Eissawy" userId="e994860506533692" providerId="LiveId" clId="{160F5320-FD69-4A50-8A1F-FDFEB323DFD5}" dt="2024-09-24T21:08:00.634" v="1111"/>
          <ac:picMkLst>
            <pc:docMk/>
            <pc:sldMk cId="2282781808" sldId="265"/>
            <ac:picMk id="26" creationId="{1D3972C8-F6BC-AFF9-A177-E4BE2CF9D958}"/>
          </ac:picMkLst>
        </pc:picChg>
        <pc:picChg chg="add del mod ord">
          <ac:chgData name="Adel Eissawy" userId="e994860506533692" providerId="LiveId" clId="{160F5320-FD69-4A50-8A1F-FDFEB323DFD5}" dt="2024-09-24T21:11:10.182" v="1123"/>
          <ac:picMkLst>
            <pc:docMk/>
            <pc:sldMk cId="2282781808" sldId="265"/>
            <ac:picMk id="27" creationId="{0FFA2456-D1A5-27C8-0518-92E4EB668F68}"/>
          </ac:picMkLst>
        </pc:picChg>
        <pc:picChg chg="add del mod">
          <ac:chgData name="Adel Eissawy" userId="e994860506533692" providerId="LiveId" clId="{160F5320-FD69-4A50-8A1F-FDFEB323DFD5}" dt="2024-09-24T21:11:20.184" v="1125"/>
          <ac:picMkLst>
            <pc:docMk/>
            <pc:sldMk cId="2282781808" sldId="265"/>
            <ac:picMk id="28" creationId="{0FCCA506-6BD8-38BA-C77F-0D6EE0387B57}"/>
          </ac:picMkLst>
        </pc:picChg>
        <pc:picChg chg="add del mod ord">
          <ac:chgData name="Adel Eissawy" userId="e994860506533692" providerId="LiveId" clId="{160F5320-FD69-4A50-8A1F-FDFEB323DFD5}" dt="2024-09-24T21:12:15.834" v="1126"/>
          <ac:picMkLst>
            <pc:docMk/>
            <pc:sldMk cId="2282781808" sldId="265"/>
            <ac:picMk id="31" creationId="{6D6C6F87-C8CC-10BB-07B9-42F88A9AE70D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2282781808" sldId="265"/>
            <ac:picMk id="32" creationId="{53150E18-B7CA-8646-5C5A-D6BB6945C1C7}"/>
          </ac:picMkLst>
        </pc:picChg>
        <pc:picChg chg="add del mod ord">
          <ac:chgData name="Adel Eissawy" userId="e994860506533692" providerId="LiveId" clId="{160F5320-FD69-4A50-8A1F-FDFEB323DFD5}" dt="2024-09-24T21:27:02.280" v="1188"/>
          <ac:picMkLst>
            <pc:docMk/>
            <pc:sldMk cId="2282781808" sldId="265"/>
            <ac:picMk id="36" creationId="{D9CA392A-7FA7-D07F-3036-6686E4C4E6F2}"/>
          </ac:picMkLst>
        </pc:picChg>
        <pc:picChg chg="add del mod">
          <ac:chgData name="Adel Eissawy" userId="e994860506533692" providerId="LiveId" clId="{160F5320-FD69-4A50-8A1F-FDFEB323DFD5}" dt="2024-09-24T21:27:03.641" v="1190"/>
          <ac:picMkLst>
            <pc:docMk/>
            <pc:sldMk cId="2282781808" sldId="265"/>
            <ac:picMk id="37" creationId="{A9F784BB-55E0-8A96-1FA1-EA3784C8C903}"/>
          </ac:picMkLst>
        </pc:picChg>
        <pc:picChg chg="add del mod ord">
          <ac:chgData name="Adel Eissawy" userId="e994860506533692" providerId="LiveId" clId="{160F5320-FD69-4A50-8A1F-FDFEB323DFD5}" dt="2024-09-24T21:27:58.704" v="1191"/>
          <ac:picMkLst>
            <pc:docMk/>
            <pc:sldMk cId="2282781808" sldId="265"/>
            <ac:picMk id="40" creationId="{A4F667AE-28FE-6836-6E24-F46CD0F00FAC}"/>
          </ac:picMkLst>
        </pc:picChg>
        <pc:picChg chg="add mod">
          <ac:chgData name="Adel Eissawy" userId="e994860506533692" providerId="LiveId" clId="{160F5320-FD69-4A50-8A1F-FDFEB323DFD5}" dt="2024-09-24T21:27:58.704" v="1191"/>
          <ac:picMkLst>
            <pc:docMk/>
            <pc:sldMk cId="2282781808" sldId="265"/>
            <ac:picMk id="41" creationId="{E0321CEB-5778-14CD-C00B-3ACA92C78989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29:01.685" v="1198"/>
        <pc:sldMkLst>
          <pc:docMk/>
          <pc:sldMk cId="3069245512" sldId="266"/>
        </pc:sldMkLst>
        <pc:spChg chg="add">
          <ac:chgData name="Adel Eissawy" userId="e994860506533692" providerId="LiveId" clId="{160F5320-FD69-4A50-8A1F-FDFEB323DFD5}" dt="2024-09-16T18:34:30.315" v="130" actId="26606"/>
          <ac:spMkLst>
            <pc:docMk/>
            <pc:sldMk cId="3069245512" sldId="266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4:30.315" v="130" actId="26606"/>
          <ac:spMkLst>
            <pc:docMk/>
            <pc:sldMk cId="3069245512" sldId="266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4:30.315" v="130" actId="26606"/>
          <ac:spMkLst>
            <pc:docMk/>
            <pc:sldMk cId="3069245512" sldId="266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4:30.315" v="130" actId="26606"/>
          <ac:spMkLst>
            <pc:docMk/>
            <pc:sldMk cId="3069245512" sldId="266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4:30.315" v="130" actId="26606"/>
          <ac:spMkLst>
            <pc:docMk/>
            <pc:sldMk cId="3069245512" sldId="266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34:30.315" v="130" actId="26606"/>
          <ac:spMkLst>
            <pc:docMk/>
            <pc:sldMk cId="3069245512" sldId="266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34:30.315" v="130" actId="26606"/>
          <ac:spMkLst>
            <pc:docMk/>
            <pc:sldMk cId="3069245512" sldId="266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1:12:59.855" v="1129"/>
          <ac:picMkLst>
            <pc:docMk/>
            <pc:sldMk cId="3069245512" sldId="266"/>
            <ac:picMk id="2" creationId="{2958DCD0-CDC0-2798-C0DC-10FBAAAEFBCD}"/>
          </ac:picMkLst>
        </pc:picChg>
        <pc:picChg chg="add mod">
          <ac:chgData name="Adel Eissawy" userId="e994860506533692" providerId="LiveId" clId="{160F5320-FD69-4A50-8A1F-FDFEB323DFD5}" dt="2024-09-16T19:17:40.153" v="280" actId="1440"/>
          <ac:picMkLst>
            <pc:docMk/>
            <pc:sldMk cId="3069245512" sldId="266"/>
            <ac:picMk id="3" creationId="{1BAEA292-4BBB-1980-87E7-CC63341B9160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3069245512" sldId="266"/>
            <ac:picMk id="4" creationId="{AE8B3ECB-9F97-71E8-5B00-5D3F3004089C}"/>
          </ac:picMkLst>
        </pc:picChg>
        <pc:picChg chg="add del mod ord">
          <ac:chgData name="Adel Eissawy" userId="e994860506533692" providerId="LiveId" clId="{160F5320-FD69-4A50-8A1F-FDFEB323DFD5}" dt="2024-09-24T18:23:01.508" v="769"/>
          <ac:picMkLst>
            <pc:docMk/>
            <pc:sldMk cId="3069245512" sldId="266"/>
            <ac:picMk id="5" creationId="{2A473735-07BE-C10D-8DC4-5686BD8A9C86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3069245512" sldId="266"/>
            <ac:picMk id="5" creationId="{A25CA50C-C9DF-94AF-ECE2-49A2BBC600AD}"/>
          </ac:picMkLst>
        </pc:picChg>
        <pc:picChg chg="add del mod ord">
          <ac:chgData name="Adel Eissawy" userId="e994860506533692" providerId="LiveId" clId="{160F5320-FD69-4A50-8A1F-FDFEB323DFD5}" dt="2024-09-24T21:13:24.177" v="1130"/>
          <ac:picMkLst>
            <pc:docMk/>
            <pc:sldMk cId="3069245512" sldId="266"/>
            <ac:picMk id="6" creationId="{C327BB9E-397F-4627-394D-7B010DB7B04A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3069245512" sldId="266"/>
            <ac:picMk id="6" creationId="{C63BA463-3E9D-DE59-757F-FEC7F9EB4537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3069245512" sldId="266"/>
            <ac:picMk id="6" creationId="{DEB52199-7E31-CA2B-0DC0-96064A6D112A}"/>
          </ac:picMkLst>
        </pc:picChg>
        <pc:picChg chg="add del mod">
          <ac:chgData name="Adel Eissawy" userId="e994860506533692" providerId="LiveId" clId="{160F5320-FD69-4A50-8A1F-FDFEB323DFD5}" dt="2024-09-24T21:13:25.466" v="1132"/>
          <ac:picMkLst>
            <pc:docMk/>
            <pc:sldMk cId="3069245512" sldId="266"/>
            <ac:picMk id="7" creationId="{7CBC7422-5B1B-DE41-E57F-7A5310AE622A}"/>
          </ac:picMkLst>
        </pc:picChg>
        <pc:picChg chg="add del mod ord">
          <ac:chgData name="Adel Eissawy" userId="e994860506533692" providerId="LiveId" clId="{160F5320-FD69-4A50-8A1F-FDFEB323DFD5}" dt="2024-09-24T21:14:01.246" v="1133"/>
          <ac:picMkLst>
            <pc:docMk/>
            <pc:sldMk cId="3069245512" sldId="266"/>
            <ac:picMk id="13" creationId="{A48EEF67-7058-34E3-35B7-618D59460531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3069245512" sldId="266"/>
            <ac:picMk id="15" creationId="{345C76C2-318B-FAB4-9E70-EE0892166ED5}"/>
          </ac:picMkLst>
        </pc:picChg>
        <pc:picChg chg="add del mod ord">
          <ac:chgData name="Adel Eissawy" userId="e994860506533692" providerId="LiveId" clId="{160F5320-FD69-4A50-8A1F-FDFEB323DFD5}" dt="2024-09-24T18:22:23.491" v="768"/>
          <ac:picMkLst>
            <pc:docMk/>
            <pc:sldMk cId="3069245512" sldId="266"/>
            <ac:picMk id="15" creationId="{85F9B596-879E-4489-8472-1324A1315733}"/>
          </ac:picMkLst>
        </pc:picChg>
        <pc:picChg chg="add del mod ord">
          <ac:chgData name="Adel Eissawy" userId="e994860506533692" providerId="LiveId" clId="{160F5320-FD69-4A50-8A1F-FDFEB323DFD5}" dt="2024-09-24T21:28:14.688" v="1192"/>
          <ac:picMkLst>
            <pc:docMk/>
            <pc:sldMk cId="3069245512" sldId="266"/>
            <ac:picMk id="21" creationId="{24CE3C81-3A48-568B-8992-AD03DDA9BF88}"/>
          </ac:picMkLst>
        </pc:picChg>
        <pc:picChg chg="add del mod">
          <ac:chgData name="Adel Eissawy" userId="e994860506533692" providerId="LiveId" clId="{160F5320-FD69-4A50-8A1F-FDFEB323DFD5}" dt="2024-09-24T21:28:15.980" v="1194"/>
          <ac:picMkLst>
            <pc:docMk/>
            <pc:sldMk cId="3069245512" sldId="266"/>
            <ac:picMk id="22" creationId="{D1AD5668-3F39-6CED-AA59-0CD9525E9B6C}"/>
          </ac:picMkLst>
        </pc:picChg>
        <pc:picChg chg="add del mod ord">
          <ac:chgData name="Adel Eissawy" userId="e994860506533692" providerId="LiveId" clId="{160F5320-FD69-4A50-8A1F-FDFEB323DFD5}" dt="2024-09-24T21:12:58.335" v="1127"/>
          <ac:picMkLst>
            <pc:docMk/>
            <pc:sldMk cId="3069245512" sldId="266"/>
            <ac:picMk id="25" creationId="{F7ACED12-4151-D028-4645-2F1BEC460F2C}"/>
          </ac:picMkLst>
        </pc:picChg>
        <pc:picChg chg="add del mod ord">
          <ac:chgData name="Adel Eissawy" userId="e994860506533692" providerId="LiveId" clId="{160F5320-FD69-4A50-8A1F-FDFEB323DFD5}" dt="2024-09-24T21:28:24.481" v="1195"/>
          <ac:picMkLst>
            <pc:docMk/>
            <pc:sldMk cId="3069245512" sldId="266"/>
            <ac:picMk id="26" creationId="{9E27956A-16C0-E0D6-D59E-FC1B71E9E43C}"/>
          </ac:picMkLst>
        </pc:picChg>
        <pc:picChg chg="add del mod">
          <ac:chgData name="Adel Eissawy" userId="e994860506533692" providerId="LiveId" clId="{160F5320-FD69-4A50-8A1F-FDFEB323DFD5}" dt="2024-09-24T21:28:25.716" v="1197"/>
          <ac:picMkLst>
            <pc:docMk/>
            <pc:sldMk cId="3069245512" sldId="266"/>
            <ac:picMk id="27" creationId="{8FE53CEB-B32E-6F5F-3049-9D507C65AD48}"/>
          </ac:picMkLst>
        </pc:picChg>
        <pc:picChg chg="add del mod ord">
          <ac:chgData name="Adel Eissawy" userId="e994860506533692" providerId="LiveId" clId="{160F5320-FD69-4A50-8A1F-FDFEB323DFD5}" dt="2024-09-24T21:29:01.685" v="1198"/>
          <ac:picMkLst>
            <pc:docMk/>
            <pc:sldMk cId="3069245512" sldId="266"/>
            <ac:picMk id="30" creationId="{521FC2C4-6A7F-0F34-9707-7B9B14380847}"/>
          </ac:picMkLst>
        </pc:picChg>
        <pc:picChg chg="add mod">
          <ac:chgData name="Adel Eissawy" userId="e994860506533692" providerId="LiveId" clId="{160F5320-FD69-4A50-8A1F-FDFEB323DFD5}" dt="2024-09-24T21:29:01.685" v="1198"/>
          <ac:picMkLst>
            <pc:docMk/>
            <pc:sldMk cId="3069245512" sldId="266"/>
            <ac:picMk id="31" creationId="{DED5C4C6-C1A8-F424-F395-4565B38372E7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29:37.711" v="1199"/>
        <pc:sldMkLst>
          <pc:docMk/>
          <pc:sldMk cId="3543725817" sldId="267"/>
        </pc:sldMkLst>
        <pc:spChg chg="add">
          <ac:chgData name="Adel Eissawy" userId="e994860506533692" providerId="LiveId" clId="{160F5320-FD69-4A50-8A1F-FDFEB323DFD5}" dt="2024-09-16T18:34:43.891" v="132" actId="26606"/>
          <ac:spMkLst>
            <pc:docMk/>
            <pc:sldMk cId="3543725817" sldId="267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4:43.891" v="132" actId="26606"/>
          <ac:spMkLst>
            <pc:docMk/>
            <pc:sldMk cId="3543725817" sldId="267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4:43.891" v="132" actId="26606"/>
          <ac:spMkLst>
            <pc:docMk/>
            <pc:sldMk cId="3543725817" sldId="267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4:43.891" v="132" actId="26606"/>
          <ac:spMkLst>
            <pc:docMk/>
            <pc:sldMk cId="3543725817" sldId="267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4:43.891" v="132" actId="26606"/>
          <ac:spMkLst>
            <pc:docMk/>
            <pc:sldMk cId="3543725817" sldId="267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34:43.891" v="132" actId="26606"/>
          <ac:spMkLst>
            <pc:docMk/>
            <pc:sldMk cId="3543725817" sldId="267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34:43.891" v="132" actId="26606"/>
          <ac:spMkLst>
            <pc:docMk/>
            <pc:sldMk cId="3543725817" sldId="267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3543725817" sldId="267"/>
            <ac:picMk id="2" creationId="{70BE0AC5-DA72-C3DA-3222-F9C803E1EED2}"/>
          </ac:picMkLst>
        </pc:picChg>
        <pc:picChg chg="add mod">
          <ac:chgData name="Adel Eissawy" userId="e994860506533692" providerId="LiveId" clId="{160F5320-FD69-4A50-8A1F-FDFEB323DFD5}" dt="2024-09-16T19:17:48.587" v="281" actId="1440"/>
          <ac:picMkLst>
            <pc:docMk/>
            <pc:sldMk cId="3543725817" sldId="267"/>
            <ac:picMk id="3" creationId="{03629A7B-8BF5-A787-CC0F-DB7E3441A88F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3543725817" sldId="267"/>
            <ac:picMk id="4" creationId="{84C9E664-E83F-DE90-A4FE-F3CA7D902F7D}"/>
          </ac:picMkLst>
        </pc:picChg>
        <pc:picChg chg="add del mod ord">
          <ac:chgData name="Adel Eissawy" userId="e994860506533692" providerId="LiveId" clId="{160F5320-FD69-4A50-8A1F-FDFEB323DFD5}" dt="2024-09-24T18:23:54.192" v="772"/>
          <ac:picMkLst>
            <pc:docMk/>
            <pc:sldMk cId="3543725817" sldId="267"/>
            <ac:picMk id="5" creationId="{AC69FBF2-64BA-769E-4F2A-D221C30D91C1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3543725817" sldId="267"/>
            <ac:picMk id="5" creationId="{E19279BF-1979-6089-CAC0-A41058753100}"/>
          </ac:picMkLst>
        </pc:picChg>
        <pc:picChg chg="add del mod ord">
          <ac:chgData name="Adel Eissawy" userId="e994860506533692" providerId="LiveId" clId="{160F5320-FD69-4A50-8A1F-FDFEB323DFD5}" dt="2024-09-24T21:29:37.711" v="1199"/>
          <ac:picMkLst>
            <pc:docMk/>
            <pc:sldMk cId="3543725817" sldId="267"/>
            <ac:picMk id="6" creationId="{A0711D6A-A771-BA98-D364-1BDC77ABDD58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3543725817" sldId="267"/>
            <ac:picMk id="6" creationId="{B0277600-A49F-EC61-6115-1AD4DFAEB2D1}"/>
          </ac:picMkLst>
        </pc:picChg>
        <pc:picChg chg="add del mod">
          <ac:chgData name="Adel Eissawy" userId="e994860506533692" providerId="LiveId" clId="{160F5320-FD69-4A50-8A1F-FDFEB323DFD5}" dt="2024-09-24T18:23:55.627" v="774"/>
          <ac:picMkLst>
            <pc:docMk/>
            <pc:sldMk cId="3543725817" sldId="267"/>
            <ac:picMk id="6" creationId="{CE270BC4-26D3-0077-3768-748496297511}"/>
          </ac:picMkLst>
        </pc:picChg>
        <pc:picChg chg="add mod">
          <ac:chgData name="Adel Eissawy" userId="e994860506533692" providerId="LiveId" clId="{160F5320-FD69-4A50-8A1F-FDFEB323DFD5}" dt="2024-09-24T21:29:37.711" v="1199"/>
          <ac:picMkLst>
            <pc:docMk/>
            <pc:sldMk cId="3543725817" sldId="267"/>
            <ac:picMk id="7" creationId="{55AE64ED-9B74-0BA6-6FF5-5B696134D717}"/>
          </ac:picMkLst>
        </pc:picChg>
        <pc:picChg chg="add del mod ord">
          <ac:chgData name="Adel Eissawy" userId="e994860506533692" providerId="LiveId" clId="{160F5320-FD69-4A50-8A1F-FDFEB323DFD5}" dt="2024-09-24T18:24:28.996" v="775"/>
          <ac:picMkLst>
            <pc:docMk/>
            <pc:sldMk cId="3543725817" sldId="267"/>
            <ac:picMk id="11" creationId="{90915606-88B6-89AB-3636-12001FA422E1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3543725817" sldId="267"/>
            <ac:picMk id="13" creationId="{BB88BAE4-8360-E12E-403D-C9E6A71AECFF}"/>
          </ac:picMkLst>
        </pc:picChg>
        <pc:picChg chg="add del mod ord">
          <ac:chgData name="Adel Eissawy" userId="e994860506533692" providerId="LiveId" clId="{160F5320-FD69-4A50-8A1F-FDFEB323DFD5}" dt="2024-09-24T18:23:46.546" v="771"/>
          <ac:picMkLst>
            <pc:docMk/>
            <pc:sldMk cId="3543725817" sldId="267"/>
            <ac:picMk id="15" creationId="{A0B45ED3-DDA7-207B-4A6A-8B4074F6F6D1}"/>
          </ac:picMkLst>
        </pc:picChg>
        <pc:picChg chg="add del mod ord">
          <ac:chgData name="Adel Eissawy" userId="e994860506533692" providerId="LiveId" clId="{160F5320-FD69-4A50-8A1F-FDFEB323DFD5}" dt="2024-09-24T21:14:38.946" v="1134"/>
          <ac:picMkLst>
            <pc:docMk/>
            <pc:sldMk cId="3543725817" sldId="267"/>
            <ac:picMk id="30" creationId="{8C2819A7-21DD-2F3D-9AFB-A0F6E518404A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30:13.339" v="1200"/>
        <pc:sldMkLst>
          <pc:docMk/>
          <pc:sldMk cId="168405926" sldId="268"/>
        </pc:sldMkLst>
        <pc:spChg chg="add">
          <ac:chgData name="Adel Eissawy" userId="e994860506533692" providerId="LiveId" clId="{160F5320-FD69-4A50-8A1F-FDFEB323DFD5}" dt="2024-09-16T18:34:57.042" v="136" actId="26606"/>
          <ac:spMkLst>
            <pc:docMk/>
            <pc:sldMk cId="168405926" sldId="268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4:57.042" v="136" actId="26606"/>
          <ac:spMkLst>
            <pc:docMk/>
            <pc:sldMk cId="168405926" sldId="268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4:57.042" v="136" actId="26606"/>
          <ac:spMkLst>
            <pc:docMk/>
            <pc:sldMk cId="168405926" sldId="268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4:57.042" v="136" actId="26606"/>
          <ac:spMkLst>
            <pc:docMk/>
            <pc:sldMk cId="168405926" sldId="268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4:57.042" v="136" actId="26606"/>
          <ac:spMkLst>
            <pc:docMk/>
            <pc:sldMk cId="168405926" sldId="268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34:57.042" v="136" actId="26606"/>
          <ac:spMkLst>
            <pc:docMk/>
            <pc:sldMk cId="168405926" sldId="268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34:57.042" v="136" actId="26606"/>
          <ac:spMkLst>
            <pc:docMk/>
            <pc:sldMk cId="168405926" sldId="268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168405926" sldId="268"/>
            <ac:picMk id="2" creationId="{EA75C2D5-ED01-B7B6-941D-669BFF8F0F71}"/>
          </ac:picMkLst>
        </pc:picChg>
        <pc:picChg chg="add mod">
          <ac:chgData name="Adel Eissawy" userId="e994860506533692" providerId="LiveId" clId="{160F5320-FD69-4A50-8A1F-FDFEB323DFD5}" dt="2024-09-16T19:17:53.236" v="282" actId="1440"/>
          <ac:picMkLst>
            <pc:docMk/>
            <pc:sldMk cId="168405926" sldId="268"/>
            <ac:picMk id="3" creationId="{CB34DD51-67B6-20E7-2BC4-1A8F43436AAD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168405926" sldId="268"/>
            <ac:picMk id="4" creationId="{313DF7B9-2870-5E57-8D52-D946A003150B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168405926" sldId="268"/>
            <ac:picMk id="5" creationId="{4EB1BD83-8B0B-5E6C-B014-AF18DF63A19D}"/>
          </ac:picMkLst>
        </pc:picChg>
        <pc:picChg chg="add del mod ord">
          <ac:chgData name="Adel Eissawy" userId="e994860506533692" providerId="LiveId" clId="{160F5320-FD69-4A50-8A1F-FDFEB323DFD5}" dt="2024-09-24T18:25:40.772" v="778"/>
          <ac:picMkLst>
            <pc:docMk/>
            <pc:sldMk cId="168405926" sldId="268"/>
            <ac:picMk id="5" creationId="{E2339462-C982-DC93-2B4E-69FD158E8C51}"/>
          </ac:picMkLst>
        </pc:picChg>
        <pc:picChg chg="add del mod ord">
          <ac:chgData name="Adel Eissawy" userId="e994860506533692" providerId="LiveId" clId="{160F5320-FD69-4A50-8A1F-FDFEB323DFD5}" dt="2024-09-24T21:30:13.339" v="1200"/>
          <ac:picMkLst>
            <pc:docMk/>
            <pc:sldMk cId="168405926" sldId="268"/>
            <ac:picMk id="6" creationId="{434F97A5-E0BC-DA0C-D85F-E9C6D6B35CF4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168405926" sldId="268"/>
            <ac:picMk id="6" creationId="{5EC17401-BAE6-F068-5B93-A44F7B3DB99A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168405926" sldId="268"/>
            <ac:picMk id="6" creationId="{D5440F9D-EC50-11C2-732A-E0508C2FFF9D}"/>
          </ac:picMkLst>
        </pc:picChg>
        <pc:picChg chg="add mod">
          <ac:chgData name="Adel Eissawy" userId="e994860506533692" providerId="LiveId" clId="{160F5320-FD69-4A50-8A1F-FDFEB323DFD5}" dt="2024-09-24T21:30:13.339" v="1200"/>
          <ac:picMkLst>
            <pc:docMk/>
            <pc:sldMk cId="168405926" sldId="268"/>
            <ac:picMk id="7" creationId="{01E45D07-B7CE-C99D-F21E-7C22B188E818}"/>
          </ac:picMkLst>
        </pc:picChg>
        <pc:picChg chg="add del mod ord">
          <ac:chgData name="Adel Eissawy" userId="e994860506533692" providerId="LiveId" clId="{160F5320-FD69-4A50-8A1F-FDFEB323DFD5}" dt="2024-09-24T18:25:11.651" v="777"/>
          <ac:picMkLst>
            <pc:docMk/>
            <pc:sldMk cId="168405926" sldId="268"/>
            <ac:picMk id="15" creationId="{3493F294-E9A3-B1C6-D92B-78E2DAC70732}"/>
          </ac:picMkLst>
        </pc:picChg>
        <pc:picChg chg="add del mod ord">
          <ac:chgData name="Adel Eissawy" userId="e994860506533692" providerId="LiveId" clId="{160F5320-FD69-4A50-8A1F-FDFEB323DFD5}" dt="2024-09-24T21:15:16.780" v="1135"/>
          <ac:picMkLst>
            <pc:docMk/>
            <pc:sldMk cId="168405926" sldId="268"/>
            <ac:picMk id="26" creationId="{9925F12A-5517-27BF-DD61-77F905939231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23:05.366" v="1222" actId="27614"/>
        <pc:sldMkLst>
          <pc:docMk/>
          <pc:sldMk cId="3790609070" sldId="269"/>
        </pc:sldMkLst>
        <pc:spChg chg="add">
          <ac:chgData name="Adel Eissawy" userId="e994860506533692" providerId="LiveId" clId="{160F5320-FD69-4A50-8A1F-FDFEB323DFD5}" dt="2024-09-16T18:35:13.170" v="140" actId="26606"/>
          <ac:spMkLst>
            <pc:docMk/>
            <pc:sldMk cId="3790609070" sldId="269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5:13.170" v="140" actId="26606"/>
          <ac:spMkLst>
            <pc:docMk/>
            <pc:sldMk cId="3790609070" sldId="269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5:13.170" v="140" actId="26606"/>
          <ac:spMkLst>
            <pc:docMk/>
            <pc:sldMk cId="3790609070" sldId="269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5:13.170" v="140" actId="26606"/>
          <ac:spMkLst>
            <pc:docMk/>
            <pc:sldMk cId="3790609070" sldId="269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5:13.170" v="140" actId="26606"/>
          <ac:spMkLst>
            <pc:docMk/>
            <pc:sldMk cId="3790609070" sldId="269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35:13.170" v="140" actId="26606"/>
          <ac:spMkLst>
            <pc:docMk/>
            <pc:sldMk cId="3790609070" sldId="269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35:13.170" v="140" actId="26606"/>
          <ac:spMkLst>
            <pc:docMk/>
            <pc:sldMk cId="3790609070" sldId="269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21:15:57.630" v="1138"/>
          <ac:picMkLst>
            <pc:docMk/>
            <pc:sldMk cId="3790609070" sldId="269"/>
            <ac:picMk id="2" creationId="{21734964-AB5A-69E8-5597-A0A348351E1C}"/>
          </ac:picMkLst>
        </pc:picChg>
        <pc:picChg chg="add mod">
          <ac:chgData name="Adel Eissawy" userId="e994860506533692" providerId="LiveId" clId="{160F5320-FD69-4A50-8A1F-FDFEB323DFD5}" dt="2024-09-25T16:23:05.366" v="1222" actId="27614"/>
          <ac:picMkLst>
            <pc:docMk/>
            <pc:sldMk cId="3790609070" sldId="269"/>
            <ac:picMk id="3" creationId="{06F81568-F30F-0DBA-7134-12C14EDF0584}"/>
          </ac:picMkLst>
        </pc:picChg>
        <pc:picChg chg="add del mod">
          <ac:chgData name="Adel Eissawy" userId="e994860506533692" providerId="LiveId" clId="{160F5320-FD69-4A50-8A1F-FDFEB323DFD5}" dt="2024-09-16T19:15:20.029" v="264" actId="478"/>
          <ac:picMkLst>
            <pc:docMk/>
            <pc:sldMk cId="3790609070" sldId="269"/>
            <ac:picMk id="3" creationId="{23D7F576-D507-7FF8-8D76-459790F0C639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3790609070" sldId="269"/>
            <ac:picMk id="3" creationId="{E1D61654-4141-D2E5-5A54-A134E3D8C4BE}"/>
          </ac:picMkLst>
        </pc:picChg>
        <pc:picChg chg="add del mod">
          <ac:chgData name="Adel Eissawy" userId="e994860506533692" providerId="LiveId" clId="{160F5320-FD69-4A50-8A1F-FDFEB323DFD5}" dt="2024-09-17T18:16:29.677" v="381"/>
          <ac:picMkLst>
            <pc:docMk/>
            <pc:sldMk cId="3790609070" sldId="269"/>
            <ac:picMk id="4" creationId="{3D4F251B-47FD-9895-7E2A-BF4E4BB6CAD6}"/>
          </ac:picMkLst>
        </pc:picChg>
        <pc:picChg chg="add del mod">
          <ac:chgData name="Adel Eissawy" userId="e994860506533692" providerId="LiveId" clId="{160F5320-FD69-4A50-8A1F-FDFEB323DFD5}" dt="2024-09-25T16:21:42.904" v="1220" actId="478"/>
          <ac:picMkLst>
            <pc:docMk/>
            <pc:sldMk cId="3790609070" sldId="269"/>
            <ac:picMk id="5" creationId="{B4402D30-1CBE-69A8-A9E2-BB55533B3528}"/>
          </ac:picMkLst>
        </pc:picChg>
        <pc:picChg chg="add del mod ord">
          <ac:chgData name="Adel Eissawy" userId="e994860506533692" providerId="LiveId" clId="{160F5320-FD69-4A50-8A1F-FDFEB323DFD5}" dt="2024-09-24T21:16:10.686" v="1139"/>
          <ac:picMkLst>
            <pc:docMk/>
            <pc:sldMk cId="3790609070" sldId="269"/>
            <ac:picMk id="6" creationId="{7C147CE4-7B85-2FBC-FBD4-C412BCFD32B7}"/>
          </ac:picMkLst>
        </pc:picChg>
        <pc:picChg chg="add del mod">
          <ac:chgData name="Adel Eissawy" userId="e994860506533692" providerId="LiveId" clId="{160F5320-FD69-4A50-8A1F-FDFEB323DFD5}" dt="2024-09-17T18:19:15.146" v="385"/>
          <ac:picMkLst>
            <pc:docMk/>
            <pc:sldMk cId="3790609070" sldId="269"/>
            <ac:picMk id="6" creationId="{B2924567-A0FA-952C-CDCB-23A9E98E0E6A}"/>
          </ac:picMkLst>
        </pc:picChg>
        <pc:picChg chg="add del mod ord">
          <ac:chgData name="Adel Eissawy" userId="e994860506533692" providerId="LiveId" clId="{160F5320-FD69-4A50-8A1F-FDFEB323DFD5}" dt="2024-09-24T18:27:11.276" v="781"/>
          <ac:picMkLst>
            <pc:docMk/>
            <pc:sldMk cId="3790609070" sldId="269"/>
            <ac:picMk id="6" creationId="{F7467CFD-1C35-4F85-1F36-1EDDE7B3E684}"/>
          </ac:picMkLst>
        </pc:picChg>
        <pc:picChg chg="add del mod">
          <ac:chgData name="Adel Eissawy" userId="e994860506533692" providerId="LiveId" clId="{160F5320-FD69-4A50-8A1F-FDFEB323DFD5}" dt="2024-09-24T18:27:21.448" v="783"/>
          <ac:picMkLst>
            <pc:docMk/>
            <pc:sldMk cId="3790609070" sldId="269"/>
            <ac:picMk id="7" creationId="{07300A7C-86A5-95B8-F93B-7CB508A700B7}"/>
          </ac:picMkLst>
        </pc:picChg>
        <pc:picChg chg="add del mod">
          <ac:chgData name="Adel Eissawy" userId="e994860506533692" providerId="LiveId" clId="{160F5320-FD69-4A50-8A1F-FDFEB323DFD5}" dt="2024-09-24T21:16:11.918" v="1141"/>
          <ac:picMkLst>
            <pc:docMk/>
            <pc:sldMk cId="3790609070" sldId="269"/>
            <ac:picMk id="7" creationId="{730C9F43-D3AD-9D60-F0F7-D6B292A4133D}"/>
          </ac:picMkLst>
        </pc:picChg>
        <pc:picChg chg="add del mod ord">
          <ac:chgData name="Adel Eissawy" userId="e994860506533692" providerId="LiveId" clId="{160F5320-FD69-4A50-8A1F-FDFEB323DFD5}" dt="2024-09-24T21:16:25.655" v="1142"/>
          <ac:picMkLst>
            <pc:docMk/>
            <pc:sldMk cId="3790609070" sldId="269"/>
            <ac:picMk id="13" creationId="{9A91DD5E-4113-765E-384B-5A83491A4713}"/>
          </ac:picMkLst>
        </pc:picChg>
        <pc:picChg chg="add del mod ord">
          <ac:chgData name="Adel Eissawy" userId="e994860506533692" providerId="LiveId" clId="{160F5320-FD69-4A50-8A1F-FDFEB323DFD5}" dt="2024-09-24T18:27:31.752" v="784"/>
          <ac:picMkLst>
            <pc:docMk/>
            <pc:sldMk cId="3790609070" sldId="269"/>
            <ac:picMk id="13" creationId="{C24757F2-94A4-21B6-264D-61FE8EE57156}"/>
          </ac:picMkLst>
        </pc:picChg>
        <pc:picChg chg="add del mod">
          <ac:chgData name="Adel Eissawy" userId="e994860506533692" providerId="LiveId" clId="{160F5320-FD69-4A50-8A1F-FDFEB323DFD5}" dt="2024-09-24T18:27:33.582" v="786"/>
          <ac:picMkLst>
            <pc:docMk/>
            <pc:sldMk cId="3790609070" sldId="269"/>
            <ac:picMk id="15" creationId="{7F02B329-0745-C7E0-88C3-2ACB6C710785}"/>
          </ac:picMkLst>
        </pc:picChg>
        <pc:picChg chg="add del mod">
          <ac:chgData name="Adel Eissawy" userId="e994860506533692" providerId="LiveId" clId="{160F5320-FD69-4A50-8A1F-FDFEB323DFD5}" dt="2024-09-24T21:16:38.017" v="1144"/>
          <ac:picMkLst>
            <pc:docMk/>
            <pc:sldMk cId="3790609070" sldId="269"/>
            <ac:picMk id="15" creationId="{CAE3AF87-26C4-D8D3-FAED-B19C094B051F}"/>
          </ac:picMkLst>
        </pc:picChg>
        <pc:picChg chg="add del mod ord">
          <ac:chgData name="Adel Eissawy" userId="e994860506533692" providerId="LiveId" clId="{160F5320-FD69-4A50-8A1F-FDFEB323DFD5}" dt="2024-09-24T18:27:04.158" v="780"/>
          <ac:picMkLst>
            <pc:docMk/>
            <pc:sldMk cId="3790609070" sldId="269"/>
            <ac:picMk id="17" creationId="{0D9BEB08-45DE-EEE8-38FD-C1CA7975EEC7}"/>
          </ac:picMkLst>
        </pc:picChg>
        <pc:picChg chg="add del mod ord">
          <ac:chgData name="Adel Eissawy" userId="e994860506533692" providerId="LiveId" clId="{160F5320-FD69-4A50-8A1F-FDFEB323DFD5}" dt="2024-09-24T21:16:46.690" v="1145"/>
          <ac:picMkLst>
            <pc:docMk/>
            <pc:sldMk cId="3790609070" sldId="269"/>
            <ac:picMk id="21" creationId="{6DD23606-B22A-FBBA-ACF1-597E2E34AB6F}"/>
          </ac:picMkLst>
        </pc:picChg>
        <pc:picChg chg="add del mod ord">
          <ac:chgData name="Adel Eissawy" userId="e994860506533692" providerId="LiveId" clId="{160F5320-FD69-4A50-8A1F-FDFEB323DFD5}" dt="2024-09-24T18:27:49.533" v="787"/>
          <ac:picMkLst>
            <pc:docMk/>
            <pc:sldMk cId="3790609070" sldId="269"/>
            <ac:picMk id="22" creationId="{34CFF773-4086-92CA-BA1E-3D47E4FC0C44}"/>
          </ac:picMkLst>
        </pc:picChg>
        <pc:picChg chg="add del mod">
          <ac:chgData name="Adel Eissawy" userId="e994860506533692" providerId="LiveId" clId="{160F5320-FD69-4A50-8A1F-FDFEB323DFD5}" dt="2024-09-24T21:16:47.901" v="1160"/>
          <ac:picMkLst>
            <pc:docMk/>
            <pc:sldMk cId="3790609070" sldId="269"/>
            <ac:picMk id="22" creationId="{C110DE20-7EFB-CDC4-33C6-5D77850514A1}"/>
          </ac:picMkLst>
        </pc:picChg>
        <pc:picChg chg="add del mod">
          <ac:chgData name="Adel Eissawy" userId="e994860506533692" providerId="LiveId" clId="{160F5320-FD69-4A50-8A1F-FDFEB323DFD5}" dt="2024-09-24T18:27:51.456" v="789"/>
          <ac:picMkLst>
            <pc:docMk/>
            <pc:sldMk cId="3790609070" sldId="269"/>
            <ac:picMk id="23" creationId="{D1C11A83-81B6-089E-874A-45A126E59340}"/>
          </ac:picMkLst>
        </pc:picChg>
        <pc:picChg chg="add del mod ord">
          <ac:chgData name="Adel Eissawy" userId="e994860506533692" providerId="LiveId" clId="{160F5320-FD69-4A50-8A1F-FDFEB323DFD5}" dt="2024-09-24T21:30:25.836" v="1201"/>
          <ac:picMkLst>
            <pc:docMk/>
            <pc:sldMk cId="3790609070" sldId="269"/>
            <ac:picMk id="25" creationId="{4A45C627-3FE6-8EB4-614C-C56796E1B7E4}"/>
          </ac:picMkLst>
        </pc:picChg>
        <pc:picChg chg="add del mod ord">
          <ac:chgData name="Adel Eissawy" userId="e994860506533692" providerId="LiveId" clId="{160F5320-FD69-4A50-8A1F-FDFEB323DFD5}" dt="2024-09-24T18:28:11.250" v="790"/>
          <ac:picMkLst>
            <pc:docMk/>
            <pc:sldMk cId="3790609070" sldId="269"/>
            <ac:picMk id="26" creationId="{0A6D0722-8821-6575-1D93-6E79DC0585CB}"/>
          </ac:picMkLst>
        </pc:picChg>
        <pc:picChg chg="add del mod">
          <ac:chgData name="Adel Eissawy" userId="e994860506533692" providerId="LiveId" clId="{160F5320-FD69-4A50-8A1F-FDFEB323DFD5}" dt="2024-09-24T21:30:27.046" v="1203"/>
          <ac:picMkLst>
            <pc:docMk/>
            <pc:sldMk cId="3790609070" sldId="269"/>
            <ac:picMk id="26" creationId="{39B7FAE0-BB47-93E7-8A14-0F71F5E736AC}"/>
          </ac:picMkLst>
        </pc:picChg>
        <pc:picChg chg="add del mod">
          <ac:chgData name="Adel Eissawy" userId="e994860506533692" providerId="LiveId" clId="{160F5320-FD69-4A50-8A1F-FDFEB323DFD5}" dt="2024-09-24T18:28:52.039" v="792"/>
          <ac:picMkLst>
            <pc:docMk/>
            <pc:sldMk cId="3790609070" sldId="269"/>
            <ac:picMk id="27" creationId="{7DD9DF06-3E40-0652-BA26-90808E14119C}"/>
          </ac:picMkLst>
        </pc:picChg>
        <pc:picChg chg="add del mod ord">
          <ac:chgData name="Adel Eissawy" userId="e994860506533692" providerId="LiveId" clId="{160F5320-FD69-4A50-8A1F-FDFEB323DFD5}" dt="2024-09-24T21:30:45.852" v="1204"/>
          <ac:picMkLst>
            <pc:docMk/>
            <pc:sldMk cId="3790609070" sldId="269"/>
            <ac:picMk id="29" creationId="{5D0863F1-8790-DEA4-3610-A4BB5059C572}"/>
          </ac:picMkLst>
        </pc:picChg>
        <pc:picChg chg="add del mod">
          <ac:chgData name="Adel Eissawy" userId="e994860506533692" providerId="LiveId" clId="{160F5320-FD69-4A50-8A1F-FDFEB323DFD5}" dt="2024-09-24T21:30:47.027" v="1206"/>
          <ac:picMkLst>
            <pc:docMk/>
            <pc:sldMk cId="3790609070" sldId="269"/>
            <ac:picMk id="30" creationId="{86BD234B-9D71-A9AB-E687-FB942F425EB0}"/>
          </ac:picMkLst>
        </pc:picChg>
        <pc:picChg chg="add del mod ord">
          <ac:chgData name="Adel Eissawy" userId="e994860506533692" providerId="LiveId" clId="{160F5320-FD69-4A50-8A1F-FDFEB323DFD5}" dt="2024-09-24T18:29:19.143" v="793"/>
          <ac:picMkLst>
            <pc:docMk/>
            <pc:sldMk cId="3790609070" sldId="269"/>
            <ac:picMk id="32" creationId="{B067F2A9-1A02-24E3-E99E-1DFAB0BBE0A4}"/>
          </ac:picMkLst>
        </pc:picChg>
        <pc:picChg chg="add del mod ord">
          <ac:chgData name="Adel Eissawy" userId="e994860506533692" providerId="LiveId" clId="{160F5320-FD69-4A50-8A1F-FDFEB323DFD5}" dt="2024-09-24T21:31:15.478" v="1207"/>
          <ac:picMkLst>
            <pc:docMk/>
            <pc:sldMk cId="3790609070" sldId="269"/>
            <ac:picMk id="33" creationId="{BF867064-9639-9591-9D33-9679531863AA}"/>
          </ac:picMkLst>
        </pc:picChg>
        <pc:picChg chg="add del mod">
          <ac:chgData name="Adel Eissawy" userId="e994860506533692" providerId="LiveId" clId="{160F5320-FD69-4A50-8A1F-FDFEB323DFD5}" dt="2024-09-24T18:29:20.830" v="795"/>
          <ac:picMkLst>
            <pc:docMk/>
            <pc:sldMk cId="3790609070" sldId="269"/>
            <ac:picMk id="33" creationId="{CAD37E1A-8D82-22E0-8D9C-3843BBD51FB8}"/>
          </ac:picMkLst>
        </pc:picChg>
        <pc:picChg chg="add del mod">
          <ac:chgData name="Adel Eissawy" userId="e994860506533692" providerId="LiveId" clId="{160F5320-FD69-4A50-8A1F-FDFEB323DFD5}" dt="2024-09-24T21:31:17.478" v="1209"/>
          <ac:picMkLst>
            <pc:docMk/>
            <pc:sldMk cId="3790609070" sldId="269"/>
            <ac:picMk id="34" creationId="{98094F88-8B97-0FBB-A3CA-0CDCE7609C27}"/>
          </ac:picMkLst>
        </pc:picChg>
        <pc:picChg chg="add del mod ord">
          <ac:chgData name="Adel Eissawy" userId="e994860506533692" providerId="LiveId" clId="{160F5320-FD69-4A50-8A1F-FDFEB323DFD5}" dt="2024-09-24T18:29:52.579" v="796"/>
          <ac:picMkLst>
            <pc:docMk/>
            <pc:sldMk cId="3790609070" sldId="269"/>
            <ac:picMk id="36" creationId="{0003B846-C2B5-B219-8D69-8B0BBE09D8A4}"/>
          </ac:picMkLst>
        </pc:picChg>
        <pc:picChg chg="add del mod">
          <ac:chgData name="Adel Eissawy" userId="e994860506533692" providerId="LiveId" clId="{160F5320-FD69-4A50-8A1F-FDFEB323DFD5}" dt="2024-09-24T18:29:54.300" v="798"/>
          <ac:picMkLst>
            <pc:docMk/>
            <pc:sldMk cId="3790609070" sldId="269"/>
            <ac:picMk id="37" creationId="{CB89DD00-68DF-3E80-501A-21DE7BEAFEB5}"/>
          </ac:picMkLst>
        </pc:picChg>
        <pc:picChg chg="add del mod ord">
          <ac:chgData name="Adel Eissawy" userId="e994860506533692" providerId="LiveId" clId="{160F5320-FD69-4A50-8A1F-FDFEB323DFD5}" dt="2024-09-24T21:31:29.722" v="1210"/>
          <ac:picMkLst>
            <pc:docMk/>
            <pc:sldMk cId="3790609070" sldId="269"/>
            <ac:picMk id="37" creationId="{FA19ADAE-F486-50DE-CBEC-1659A652A611}"/>
          </ac:picMkLst>
        </pc:picChg>
        <pc:picChg chg="add del mod">
          <ac:chgData name="Adel Eissawy" userId="e994860506533692" providerId="LiveId" clId="{160F5320-FD69-4A50-8A1F-FDFEB323DFD5}" dt="2024-09-24T21:31:31.371" v="1212"/>
          <ac:picMkLst>
            <pc:docMk/>
            <pc:sldMk cId="3790609070" sldId="269"/>
            <ac:picMk id="38" creationId="{13453B65-9C6F-DE46-C6CA-973F429E0E90}"/>
          </ac:picMkLst>
        </pc:picChg>
        <pc:picChg chg="add del mod ord">
          <ac:chgData name="Adel Eissawy" userId="e994860506533692" providerId="LiveId" clId="{160F5320-FD69-4A50-8A1F-FDFEB323DFD5}" dt="2024-09-24T18:30:02.943" v="799"/>
          <ac:picMkLst>
            <pc:docMk/>
            <pc:sldMk cId="3790609070" sldId="269"/>
            <ac:picMk id="40" creationId="{AB3EAE2A-7261-21D9-B0FC-5F6B255801B9}"/>
          </ac:picMkLst>
        </pc:picChg>
        <pc:picChg chg="add del mod">
          <ac:chgData name="Adel Eissawy" userId="e994860506533692" providerId="LiveId" clId="{160F5320-FD69-4A50-8A1F-FDFEB323DFD5}" dt="2024-09-24T18:30:04.819" v="801"/>
          <ac:picMkLst>
            <pc:docMk/>
            <pc:sldMk cId="3790609070" sldId="269"/>
            <ac:picMk id="41" creationId="{810D4050-7EEA-9CF1-A146-2C3BE97C6EF2}"/>
          </ac:picMkLst>
        </pc:picChg>
        <pc:picChg chg="add del mod ord">
          <ac:chgData name="Adel Eissawy" userId="e994860506533692" providerId="LiveId" clId="{160F5320-FD69-4A50-8A1F-FDFEB323DFD5}" dt="2024-09-24T21:32:31.463" v="1213"/>
          <ac:picMkLst>
            <pc:docMk/>
            <pc:sldMk cId="3790609070" sldId="269"/>
            <ac:picMk id="41" creationId="{C65E796D-7129-89A4-61B0-58C05AC4C31F}"/>
          </ac:picMkLst>
        </pc:picChg>
        <pc:picChg chg="add del mod">
          <ac:chgData name="Adel Eissawy" userId="e994860506533692" providerId="LiveId" clId="{160F5320-FD69-4A50-8A1F-FDFEB323DFD5}" dt="2024-09-24T21:33:04.500" v="1215"/>
          <ac:picMkLst>
            <pc:docMk/>
            <pc:sldMk cId="3790609070" sldId="269"/>
            <ac:picMk id="42" creationId="{2610C268-10BE-4A24-8523-949D69D1E6AB}"/>
          </ac:picMkLst>
        </pc:picChg>
        <pc:picChg chg="add del mod ord">
          <ac:chgData name="Adel Eissawy" userId="e994860506533692" providerId="LiveId" clId="{160F5320-FD69-4A50-8A1F-FDFEB323DFD5}" dt="2024-09-24T18:30:33.397" v="802"/>
          <ac:picMkLst>
            <pc:docMk/>
            <pc:sldMk cId="3790609070" sldId="269"/>
            <ac:picMk id="44" creationId="{23E481D7-3961-E7FD-C189-E778FA786211}"/>
          </ac:picMkLst>
        </pc:picChg>
        <pc:picChg chg="add del mod">
          <ac:chgData name="Adel Eissawy" userId="e994860506533692" providerId="LiveId" clId="{160F5320-FD69-4A50-8A1F-FDFEB323DFD5}" dt="2024-09-24T18:30:38.397" v="804"/>
          <ac:picMkLst>
            <pc:docMk/>
            <pc:sldMk cId="3790609070" sldId="269"/>
            <ac:picMk id="45" creationId="{85401D33-ABB6-8807-1F6F-559CBD68639C}"/>
          </ac:picMkLst>
        </pc:picChg>
        <pc:picChg chg="add del mod ord">
          <ac:chgData name="Adel Eissawy" userId="e994860506533692" providerId="LiveId" clId="{160F5320-FD69-4A50-8A1F-FDFEB323DFD5}" dt="2024-09-24T21:33:16.236" v="1216"/>
          <ac:picMkLst>
            <pc:docMk/>
            <pc:sldMk cId="3790609070" sldId="269"/>
            <ac:picMk id="46" creationId="{12775957-BDD7-9C26-D529-00032D618DC6}"/>
          </ac:picMkLst>
        </pc:picChg>
        <pc:picChg chg="add del mod">
          <ac:chgData name="Adel Eissawy" userId="e994860506533692" providerId="LiveId" clId="{160F5320-FD69-4A50-8A1F-FDFEB323DFD5}" dt="2024-09-24T21:33:17.569" v="1218"/>
          <ac:picMkLst>
            <pc:docMk/>
            <pc:sldMk cId="3790609070" sldId="269"/>
            <ac:picMk id="47" creationId="{F25F24CA-3299-6754-A5A2-E566E6027900}"/>
          </ac:picMkLst>
        </pc:picChg>
        <pc:picChg chg="add del mod ord">
          <ac:chgData name="Adel Eissawy" userId="e994860506533692" providerId="LiveId" clId="{160F5320-FD69-4A50-8A1F-FDFEB323DFD5}" dt="2024-09-24T18:31:09.269" v="805"/>
          <ac:picMkLst>
            <pc:docMk/>
            <pc:sldMk cId="3790609070" sldId="269"/>
            <ac:picMk id="48" creationId="{354E990D-9299-170A-2648-07947334A857}"/>
          </ac:picMkLst>
        </pc:picChg>
        <pc:picChg chg="add del mod">
          <ac:chgData name="Adel Eissawy" userId="e994860506533692" providerId="LiveId" clId="{160F5320-FD69-4A50-8A1F-FDFEB323DFD5}" dt="2024-09-24T18:31:11.052" v="807"/>
          <ac:picMkLst>
            <pc:docMk/>
            <pc:sldMk cId="3790609070" sldId="269"/>
            <ac:picMk id="49" creationId="{CA03E439-F1A1-825F-96F6-E77A4E4859C5}"/>
          </ac:picMkLst>
        </pc:picChg>
        <pc:picChg chg="add del mod ord">
          <ac:chgData name="Adel Eissawy" userId="e994860506533692" providerId="LiveId" clId="{160F5320-FD69-4A50-8A1F-FDFEB323DFD5}" dt="2024-09-24T21:33:47.939" v="1219"/>
          <ac:picMkLst>
            <pc:docMk/>
            <pc:sldMk cId="3790609070" sldId="269"/>
            <ac:picMk id="50" creationId="{C1225D8B-83F9-25BF-2471-55AAAF71E7AA}"/>
          </ac:picMkLst>
        </pc:picChg>
        <pc:picChg chg="add mod">
          <ac:chgData name="Adel Eissawy" userId="e994860506533692" providerId="LiveId" clId="{160F5320-FD69-4A50-8A1F-FDFEB323DFD5}" dt="2024-09-24T21:33:47.939" v="1219"/>
          <ac:picMkLst>
            <pc:docMk/>
            <pc:sldMk cId="3790609070" sldId="269"/>
            <ac:picMk id="51" creationId="{00F5ACD7-A3D9-A413-4390-68AA2766689E}"/>
          </ac:picMkLst>
        </pc:picChg>
        <pc:picChg chg="add del mod ord">
          <ac:chgData name="Adel Eissawy" userId="e994860506533692" providerId="LiveId" clId="{160F5320-FD69-4A50-8A1F-FDFEB323DFD5}" dt="2024-09-24T18:31:32.807" v="808"/>
          <ac:picMkLst>
            <pc:docMk/>
            <pc:sldMk cId="3790609070" sldId="269"/>
            <ac:picMk id="52" creationId="{391D3D89-3B8E-238D-C5F4-008B6698A944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3790609070" sldId="269"/>
            <ac:picMk id="53" creationId="{0B264A22-AC48-4454-2A62-6C6178E04901}"/>
          </ac:picMkLst>
        </pc:picChg>
        <pc:picChg chg="add del mod ord">
          <ac:chgData name="Adel Eissawy" userId="e994860506533692" providerId="LiveId" clId="{160F5320-FD69-4A50-8A1F-FDFEB323DFD5}" dt="2024-09-24T21:15:55.685" v="1136"/>
          <ac:picMkLst>
            <pc:docMk/>
            <pc:sldMk cId="3790609070" sldId="269"/>
            <ac:picMk id="62" creationId="{302E49F0-BE10-9F3D-9EC0-664CCCA99820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8:31:43.629" v="1618"/>
        <pc:sldMkLst>
          <pc:docMk/>
          <pc:sldMk cId="1844964147" sldId="270"/>
        </pc:sldMkLst>
        <pc:spChg chg="add del">
          <ac:chgData name="Adel Eissawy" userId="e994860506533692" providerId="LiveId" clId="{160F5320-FD69-4A50-8A1F-FDFEB323DFD5}" dt="2024-09-16T19:06:45.586" v="210" actId="26606"/>
          <ac:spMkLst>
            <pc:docMk/>
            <pc:sldMk cId="1844964147" sldId="270"/>
            <ac:spMk id="8" creationId="{86FF76B9-219D-4469-AF87-0236D29032F1}"/>
          </ac:spMkLst>
        </pc:spChg>
        <pc:spChg chg="add del">
          <ac:chgData name="Adel Eissawy" userId="e994860506533692" providerId="LiveId" clId="{160F5320-FD69-4A50-8A1F-FDFEB323DFD5}" dt="2024-09-16T19:06:45.586" v="210" actId="26606"/>
          <ac:spMkLst>
            <pc:docMk/>
            <pc:sldMk cId="1844964147" sldId="270"/>
            <ac:spMk id="14" creationId="{2E80C965-DB6D-4F81-9E9E-B027384D0BD6}"/>
          </ac:spMkLst>
        </pc:spChg>
        <pc:spChg chg="add del">
          <ac:chgData name="Adel Eissawy" userId="e994860506533692" providerId="LiveId" clId="{160F5320-FD69-4A50-8A1F-FDFEB323DFD5}" dt="2024-09-16T19:06:45.586" v="210" actId="26606"/>
          <ac:spMkLst>
            <pc:docMk/>
            <pc:sldMk cId="1844964147" sldId="270"/>
            <ac:spMk id="16" creationId="{633C5E46-DAC5-4661-9C87-22B08E2A512F}"/>
          </ac:spMkLst>
        </pc:spChg>
        <pc:spChg chg="add">
          <ac:chgData name="Adel Eissawy" userId="e994860506533692" providerId="LiveId" clId="{160F5320-FD69-4A50-8A1F-FDFEB323DFD5}" dt="2024-09-16T19:06:45.603" v="211" actId="26606"/>
          <ac:spMkLst>
            <pc:docMk/>
            <pc:sldMk cId="1844964147" sldId="270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06:45.603" v="211" actId="26606"/>
          <ac:spMkLst>
            <pc:docMk/>
            <pc:sldMk cId="1844964147" sldId="270"/>
            <ac:spMk id="19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06:45.603" v="211" actId="26606"/>
          <ac:spMkLst>
            <pc:docMk/>
            <pc:sldMk cId="1844964147" sldId="270"/>
            <ac:spMk id="20" creationId="{3ECA69A1-7536-43AC-85EF-C7106179F5ED}"/>
          </ac:spMkLst>
        </pc:spChg>
        <pc:spChg chg="add">
          <ac:chgData name="Adel Eissawy" userId="e994860506533692" providerId="LiveId" clId="{160F5320-FD69-4A50-8A1F-FDFEB323DFD5}" dt="2024-09-16T19:06:45.603" v="211" actId="26606"/>
          <ac:spMkLst>
            <pc:docMk/>
            <pc:sldMk cId="1844964147" sldId="270"/>
            <ac:spMk id="21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06:45.603" v="211" actId="26606"/>
          <ac:spMkLst>
            <pc:docMk/>
            <pc:sldMk cId="1844964147" sldId="270"/>
            <ac:spMk id="2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06:45.603" v="211" actId="26606"/>
          <ac:spMkLst>
            <pc:docMk/>
            <pc:sldMk cId="1844964147" sldId="270"/>
            <ac:spMk id="23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06:45.603" v="211" actId="26606"/>
          <ac:spMkLst>
            <pc:docMk/>
            <pc:sldMk cId="1844964147" sldId="270"/>
            <ac:spMk id="24" creationId="{9A97C86A-04D6-40F7-AE84-31AB43E6A846}"/>
          </ac:spMkLst>
        </pc:spChg>
        <pc:grpChg chg="add del">
          <ac:chgData name="Adel Eissawy" userId="e994860506533692" providerId="LiveId" clId="{160F5320-FD69-4A50-8A1F-FDFEB323DFD5}" dt="2024-09-16T19:06:45.586" v="210" actId="26606"/>
          <ac:grpSpMkLst>
            <pc:docMk/>
            <pc:sldMk cId="1844964147" sldId="270"/>
            <ac:grpSpMk id="10" creationId="{DB88BD78-87E1-424D-B479-C37D8E41B12E}"/>
          </ac:grpSpMkLst>
        </pc:grpChg>
        <pc:picChg chg="add del mod">
          <ac:chgData name="Adel Eissawy" userId="e994860506533692" providerId="LiveId" clId="{160F5320-FD69-4A50-8A1F-FDFEB323DFD5}" dt="2024-09-25T16:25:17.764" v="1223" actId="478"/>
          <ac:picMkLst>
            <pc:docMk/>
            <pc:sldMk cId="1844964147" sldId="270"/>
            <ac:picMk id="3" creationId="{DDF3888F-1629-1F6D-93F1-B23AE8D3815D}"/>
          </ac:picMkLst>
        </pc:picChg>
        <pc:picChg chg="add mod">
          <ac:chgData name="Adel Eissawy" userId="e994860506533692" providerId="LiveId" clId="{160F5320-FD69-4A50-8A1F-FDFEB323DFD5}" dt="2024-09-25T16:26:38.240" v="1233" actId="14100"/>
          <ac:picMkLst>
            <pc:docMk/>
            <pc:sldMk cId="1844964147" sldId="270"/>
            <ac:picMk id="4" creationId="{3AAB4AA6-4E9A-1DAB-2383-C27CDE88C3E9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1844964147" sldId="270"/>
            <ac:picMk id="4" creationId="{F1705743-DA47-C08D-9310-E8B35D4D2684}"/>
          </ac:picMkLst>
        </pc:picChg>
        <pc:picChg chg="add del mod">
          <ac:chgData name="Adel Eissawy" userId="e994860506533692" providerId="LiveId" clId="{160F5320-FD69-4A50-8A1F-FDFEB323DFD5}" dt="2024-09-17T18:38:09.889" v="411"/>
          <ac:picMkLst>
            <pc:docMk/>
            <pc:sldMk cId="1844964147" sldId="270"/>
            <ac:picMk id="5" creationId="{4046215D-220D-6A79-067B-5FBDAFFF5F26}"/>
          </ac:picMkLst>
        </pc:picChg>
        <pc:picChg chg="add del mod">
          <ac:chgData name="Adel Eissawy" userId="e994860506533692" providerId="LiveId" clId="{160F5320-FD69-4A50-8A1F-FDFEB323DFD5}" dt="2024-09-25T16:32:54.317" v="1248"/>
          <ac:picMkLst>
            <pc:docMk/>
            <pc:sldMk cId="1844964147" sldId="270"/>
            <ac:picMk id="5" creationId="{964A18ED-0B89-904A-8F0F-49A2740AEA57}"/>
          </ac:picMkLst>
        </pc:picChg>
        <pc:picChg chg="add del mod ord">
          <ac:chgData name="Adel Eissawy" userId="e994860506533692" providerId="LiveId" clId="{160F5320-FD69-4A50-8A1F-FDFEB323DFD5}" dt="2024-09-24T18:32:09.791" v="810"/>
          <ac:picMkLst>
            <pc:docMk/>
            <pc:sldMk cId="1844964147" sldId="270"/>
            <ac:picMk id="6" creationId="{CDE8EBF0-C502-663B-2CA0-7934D8C7ACAA}"/>
          </ac:picMkLst>
        </pc:picChg>
        <pc:picChg chg="add del mod ord">
          <ac:chgData name="Adel Eissawy" userId="e994860506533692" providerId="LiveId" clId="{160F5320-FD69-4A50-8A1F-FDFEB323DFD5}" dt="2024-09-25T16:33:06.580" v="1249"/>
          <ac:picMkLst>
            <pc:docMk/>
            <pc:sldMk cId="1844964147" sldId="270"/>
            <ac:picMk id="8" creationId="{018A5DAB-5DE6-5492-775A-04A2A9446F21}"/>
          </ac:picMkLst>
        </pc:picChg>
        <pc:picChg chg="add del mod">
          <ac:chgData name="Adel Eissawy" userId="e994860506533692" providerId="LiveId" clId="{160F5320-FD69-4A50-8A1F-FDFEB323DFD5}" dt="2024-09-25T16:33:09.050" v="1251"/>
          <ac:picMkLst>
            <pc:docMk/>
            <pc:sldMk cId="1844964147" sldId="270"/>
            <ac:picMk id="9" creationId="{1668DB56-525F-4E0E-3870-35375261D650}"/>
          </ac:picMkLst>
        </pc:picChg>
        <pc:picChg chg="add del mod ord">
          <ac:chgData name="Adel Eissawy" userId="e994860506533692" providerId="LiveId" clId="{160F5320-FD69-4A50-8A1F-FDFEB323DFD5}" dt="2024-09-24T18:32:46.567" v="811"/>
          <ac:picMkLst>
            <pc:docMk/>
            <pc:sldMk cId="1844964147" sldId="270"/>
            <ac:picMk id="10" creationId="{7FE63C3F-054B-6B6B-0570-16D820FD53C6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1844964147" sldId="270"/>
            <ac:picMk id="11" creationId="{90938F75-B157-4ED5-C555-43CA1B08A12E}"/>
          </ac:picMkLst>
        </pc:picChg>
        <pc:picChg chg="add del mod ord">
          <ac:chgData name="Adel Eissawy" userId="e994860506533692" providerId="LiveId" clId="{160F5320-FD69-4A50-8A1F-FDFEB323DFD5}" dt="2024-09-25T16:33:28.451" v="1252"/>
          <ac:picMkLst>
            <pc:docMk/>
            <pc:sldMk cId="1844964147" sldId="270"/>
            <ac:picMk id="12" creationId="{B870355B-7860-014B-14A6-AE0248F952BD}"/>
          </ac:picMkLst>
        </pc:picChg>
        <pc:picChg chg="add del mod">
          <ac:chgData name="Adel Eissawy" userId="e994860506533692" providerId="LiveId" clId="{160F5320-FD69-4A50-8A1F-FDFEB323DFD5}" dt="2024-09-25T16:33:30.330" v="1254"/>
          <ac:picMkLst>
            <pc:docMk/>
            <pc:sldMk cId="1844964147" sldId="270"/>
            <ac:picMk id="13" creationId="{0EB30F22-E571-271E-B265-AE9CC003FD28}"/>
          </ac:picMkLst>
        </pc:picChg>
        <pc:picChg chg="add del mod ord">
          <ac:chgData name="Adel Eissawy" userId="e994860506533692" providerId="LiveId" clId="{160F5320-FD69-4A50-8A1F-FDFEB323DFD5}" dt="2024-09-25T16:34:04.112" v="1255"/>
          <ac:picMkLst>
            <pc:docMk/>
            <pc:sldMk cId="1844964147" sldId="270"/>
            <ac:picMk id="16" creationId="{1017D90E-4D7F-B525-F866-75D20B733594}"/>
          </ac:picMkLst>
        </pc:picChg>
        <pc:picChg chg="add del mod">
          <ac:chgData name="Adel Eissawy" userId="e994860506533692" providerId="LiveId" clId="{160F5320-FD69-4A50-8A1F-FDFEB323DFD5}" dt="2024-09-25T18:30:58.780" v="1614"/>
          <ac:picMkLst>
            <pc:docMk/>
            <pc:sldMk cId="1844964147" sldId="270"/>
            <ac:picMk id="17" creationId="{A2CE5F53-5EA3-F5E6-71DD-8C07C847BFA6}"/>
          </ac:picMkLst>
        </pc:picChg>
        <pc:picChg chg="add del mod ord">
          <ac:chgData name="Adel Eissawy" userId="e994860506533692" providerId="LiveId" clId="{160F5320-FD69-4A50-8A1F-FDFEB323DFD5}" dt="2024-09-25T16:32:52.040" v="1246"/>
          <ac:picMkLst>
            <pc:docMk/>
            <pc:sldMk cId="1844964147" sldId="270"/>
            <ac:picMk id="28" creationId="{BB506A13-53D6-5B8D-41C6-A19B0E9C0648}"/>
          </ac:picMkLst>
        </pc:picChg>
        <pc:picChg chg="add del mod ord">
          <ac:chgData name="Adel Eissawy" userId="e994860506533692" providerId="LiveId" clId="{160F5320-FD69-4A50-8A1F-FDFEB323DFD5}" dt="2024-09-25T18:31:02.651" v="1615"/>
          <ac:picMkLst>
            <pc:docMk/>
            <pc:sldMk cId="1844964147" sldId="270"/>
            <ac:picMk id="32" creationId="{84BD4016-1570-11A4-418A-0C5F99E3DD42}"/>
          </ac:picMkLst>
        </pc:picChg>
        <pc:picChg chg="add del mod">
          <ac:chgData name="Adel Eissawy" userId="e994860506533692" providerId="LiveId" clId="{160F5320-FD69-4A50-8A1F-FDFEB323DFD5}" dt="2024-09-25T18:31:11.048" v="1617"/>
          <ac:picMkLst>
            <pc:docMk/>
            <pc:sldMk cId="1844964147" sldId="270"/>
            <ac:picMk id="33" creationId="{AFA74A8D-8353-21A1-9BC9-87BC4A3EB65D}"/>
          </ac:picMkLst>
        </pc:picChg>
        <pc:picChg chg="add del mod ord">
          <ac:chgData name="Adel Eissawy" userId="e994860506533692" providerId="LiveId" clId="{160F5320-FD69-4A50-8A1F-FDFEB323DFD5}" dt="2024-09-25T18:31:43.629" v="1618"/>
          <ac:picMkLst>
            <pc:docMk/>
            <pc:sldMk cId="1844964147" sldId="270"/>
            <ac:picMk id="36" creationId="{41A4915F-FF93-9218-7774-7F9FC55F816B}"/>
          </ac:picMkLst>
        </pc:picChg>
        <pc:picChg chg="add mod">
          <ac:chgData name="Adel Eissawy" userId="e994860506533692" providerId="LiveId" clId="{160F5320-FD69-4A50-8A1F-FDFEB323DFD5}" dt="2024-09-25T18:31:43.629" v="1618"/>
          <ac:picMkLst>
            <pc:docMk/>
            <pc:sldMk cId="1844964147" sldId="270"/>
            <ac:picMk id="37" creationId="{33B7DA31-4184-9124-8FE8-13A2C5CFF892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34:36.192" v="1256"/>
        <pc:sldMkLst>
          <pc:docMk/>
          <pc:sldMk cId="4255681679" sldId="271"/>
        </pc:sldMkLst>
        <pc:spChg chg="add">
          <ac:chgData name="Adel Eissawy" userId="e994860506533692" providerId="LiveId" clId="{160F5320-FD69-4A50-8A1F-FDFEB323DFD5}" dt="2024-09-16T18:36:02.144" v="165" actId="26606"/>
          <ac:spMkLst>
            <pc:docMk/>
            <pc:sldMk cId="4255681679" sldId="271"/>
            <ac:spMk id="5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6:02.144" v="165" actId="26606"/>
          <ac:spMkLst>
            <pc:docMk/>
            <pc:sldMk cId="4255681679" sldId="271"/>
            <ac:spMk id="6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6:02.144" v="165" actId="26606"/>
          <ac:spMkLst>
            <pc:docMk/>
            <pc:sldMk cId="4255681679" sldId="271"/>
            <ac:spMk id="7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8:35:45.118" v="150" actId="26606"/>
          <ac:spMkLst>
            <pc:docMk/>
            <pc:sldMk cId="4255681679" sldId="271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6:02.144" v="165" actId="26606"/>
          <ac:spMkLst>
            <pc:docMk/>
            <pc:sldMk cId="4255681679" sldId="271"/>
            <ac:spMk id="9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8:35:45.118" v="150" actId="26606"/>
          <ac:spMkLst>
            <pc:docMk/>
            <pc:sldMk cId="4255681679" sldId="271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6:02.144" v="165" actId="26606"/>
          <ac:spMkLst>
            <pc:docMk/>
            <pc:sldMk cId="4255681679" sldId="271"/>
            <ac:spMk id="11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35:45.118" v="150" actId="26606"/>
          <ac:spMkLst>
            <pc:docMk/>
            <pc:sldMk cId="4255681679" sldId="271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6:02.144" v="165" actId="26606"/>
          <ac:spMkLst>
            <pc:docMk/>
            <pc:sldMk cId="4255681679" sldId="271"/>
            <ac:spMk id="13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35:45.118" v="150" actId="26606"/>
          <ac:spMkLst>
            <pc:docMk/>
            <pc:sldMk cId="4255681679" sldId="271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6:02.144" v="165" actId="26606"/>
          <ac:spMkLst>
            <pc:docMk/>
            <pc:sldMk cId="4255681679" sldId="271"/>
            <ac:spMk id="15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8:35:45.118" v="150" actId="26606"/>
          <ac:spMkLst>
            <pc:docMk/>
            <pc:sldMk cId="4255681679" sldId="271"/>
            <ac:spMk id="16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35:45.118" v="150" actId="26606"/>
          <ac:spMkLst>
            <pc:docMk/>
            <pc:sldMk cId="4255681679" sldId="271"/>
            <ac:spMk id="18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35:45.118" v="150" actId="26606"/>
          <ac:spMkLst>
            <pc:docMk/>
            <pc:sldMk cId="4255681679" sldId="271"/>
            <ac:spMk id="20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8:35:46.690" v="152" actId="26606"/>
          <ac:spMkLst>
            <pc:docMk/>
            <pc:sldMk cId="4255681679" sldId="271"/>
            <ac:spMk id="22" creationId="{86FF76B9-219D-4469-AF87-0236D29032F1}"/>
          </ac:spMkLst>
        </pc:spChg>
        <pc:spChg chg="add del">
          <ac:chgData name="Adel Eissawy" userId="e994860506533692" providerId="LiveId" clId="{160F5320-FD69-4A50-8A1F-FDFEB323DFD5}" dt="2024-09-16T18:35:46.690" v="152" actId="26606"/>
          <ac:spMkLst>
            <pc:docMk/>
            <pc:sldMk cId="4255681679" sldId="271"/>
            <ac:spMk id="25" creationId="{2E80C965-DB6D-4F81-9E9E-B027384D0BD6}"/>
          </ac:spMkLst>
        </pc:spChg>
        <pc:spChg chg="add del">
          <ac:chgData name="Adel Eissawy" userId="e994860506533692" providerId="LiveId" clId="{160F5320-FD69-4A50-8A1F-FDFEB323DFD5}" dt="2024-09-16T18:35:46.690" v="152" actId="26606"/>
          <ac:spMkLst>
            <pc:docMk/>
            <pc:sldMk cId="4255681679" sldId="271"/>
            <ac:spMk id="26" creationId="{633C5E46-DAC5-4661-9C87-22B08E2A512F}"/>
          </ac:spMkLst>
        </pc:spChg>
        <pc:spChg chg="add del">
          <ac:chgData name="Adel Eissawy" userId="e994860506533692" providerId="LiveId" clId="{160F5320-FD69-4A50-8A1F-FDFEB323DFD5}" dt="2024-09-16T18:35:48.071" v="154" actId="26606"/>
          <ac:spMkLst>
            <pc:docMk/>
            <pc:sldMk cId="4255681679" sldId="271"/>
            <ac:spMk id="28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8:35:48.071" v="154" actId="26606"/>
          <ac:spMkLst>
            <pc:docMk/>
            <pc:sldMk cId="4255681679" sldId="271"/>
            <ac:spMk id="29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8:35:48.071" v="154" actId="26606"/>
          <ac:spMkLst>
            <pc:docMk/>
            <pc:sldMk cId="4255681679" sldId="271"/>
            <ac:spMk id="30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8:35:48.071" v="154" actId="26606"/>
          <ac:spMkLst>
            <pc:docMk/>
            <pc:sldMk cId="4255681679" sldId="271"/>
            <ac:spMk id="31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8:35:48.071" v="154" actId="26606"/>
          <ac:spMkLst>
            <pc:docMk/>
            <pc:sldMk cId="4255681679" sldId="271"/>
            <ac:spMk id="32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8:35:48.071" v="154" actId="26606"/>
          <ac:spMkLst>
            <pc:docMk/>
            <pc:sldMk cId="4255681679" sldId="271"/>
            <ac:spMk id="33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8:35:48.071" v="154" actId="26606"/>
          <ac:spMkLst>
            <pc:docMk/>
            <pc:sldMk cId="4255681679" sldId="271"/>
            <ac:spMk id="34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8:35:50.915" v="156" actId="26606"/>
          <ac:spMkLst>
            <pc:docMk/>
            <pc:sldMk cId="4255681679" sldId="271"/>
            <ac:spMk id="36" creationId="{69E6EFEE-6516-482C-B143-F97F9BF89D0E}"/>
          </ac:spMkLst>
        </pc:spChg>
        <pc:spChg chg="add del">
          <ac:chgData name="Adel Eissawy" userId="e994860506533692" providerId="LiveId" clId="{160F5320-FD69-4A50-8A1F-FDFEB323DFD5}" dt="2024-09-16T18:35:50.915" v="156" actId="26606"/>
          <ac:spMkLst>
            <pc:docMk/>
            <pc:sldMk cId="4255681679" sldId="271"/>
            <ac:spMk id="37" creationId="{3DF0D2C0-CD0C-470C-8851-D8B2CC417CB9}"/>
          </ac:spMkLst>
        </pc:spChg>
        <pc:spChg chg="add del">
          <ac:chgData name="Adel Eissawy" userId="e994860506533692" providerId="LiveId" clId="{160F5320-FD69-4A50-8A1F-FDFEB323DFD5}" dt="2024-09-16T18:35:54.791" v="158" actId="26606"/>
          <ac:spMkLst>
            <pc:docMk/>
            <pc:sldMk cId="4255681679" sldId="271"/>
            <ac:spMk id="39" creationId="{B94BF6D8-BAB7-4EB4-9B19-BB8B2F0F700E}"/>
          </ac:spMkLst>
        </pc:spChg>
        <pc:spChg chg="add del">
          <ac:chgData name="Adel Eissawy" userId="e994860506533692" providerId="LiveId" clId="{160F5320-FD69-4A50-8A1F-FDFEB323DFD5}" dt="2024-09-16T18:35:54.791" v="158" actId="26606"/>
          <ac:spMkLst>
            <pc:docMk/>
            <pc:sldMk cId="4255681679" sldId="271"/>
            <ac:spMk id="40" creationId="{B233FAAD-5E0A-4FBB-9800-1DAEE5039AF6}"/>
          </ac:spMkLst>
        </pc:spChg>
        <pc:spChg chg="add del">
          <ac:chgData name="Adel Eissawy" userId="e994860506533692" providerId="LiveId" clId="{160F5320-FD69-4A50-8A1F-FDFEB323DFD5}" dt="2024-09-16T18:35:54.791" v="158" actId="26606"/>
          <ac:spMkLst>
            <pc:docMk/>
            <pc:sldMk cId="4255681679" sldId="271"/>
            <ac:spMk id="41" creationId="{8276E914-D126-4153-AEBF-1B9B6361C2B7}"/>
          </ac:spMkLst>
        </pc:spChg>
        <pc:spChg chg="add del">
          <ac:chgData name="Adel Eissawy" userId="e994860506533692" providerId="LiveId" clId="{160F5320-FD69-4A50-8A1F-FDFEB323DFD5}" dt="2024-09-16T18:35:58.349" v="162" actId="26606"/>
          <ac:spMkLst>
            <pc:docMk/>
            <pc:sldMk cId="4255681679" sldId="271"/>
            <ac:spMk id="46" creationId="{E2BA2BD9-7B54-4190-8F06-3EF3658A0020}"/>
          </ac:spMkLst>
        </pc:spChg>
        <pc:grpChg chg="add del">
          <ac:chgData name="Adel Eissawy" userId="e994860506533692" providerId="LiveId" clId="{160F5320-FD69-4A50-8A1F-FDFEB323DFD5}" dt="2024-09-16T18:35:46.690" v="152" actId="26606"/>
          <ac:grpSpMkLst>
            <pc:docMk/>
            <pc:sldMk cId="4255681679" sldId="271"/>
            <ac:grpSpMk id="23" creationId="{DB88BD78-87E1-424D-B479-C37D8E41B12E}"/>
          </ac:grpSpMkLst>
        </pc:grpChg>
        <pc:grpChg chg="add del">
          <ac:chgData name="Adel Eissawy" userId="e994860506533692" providerId="LiveId" clId="{160F5320-FD69-4A50-8A1F-FDFEB323DFD5}" dt="2024-09-16T18:35:56.727" v="160" actId="26606"/>
          <ac:grpSpMkLst>
            <pc:docMk/>
            <pc:sldMk cId="4255681679" sldId="271"/>
            <ac:grpSpMk id="43" creationId="{D4D7444E-8572-6DFD-CB75-0984238C716D}"/>
          </ac:grpSpMkLst>
        </pc:grpChg>
        <pc:picChg chg="add mod">
          <ac:chgData name="Adel Eissawy" userId="e994860506533692" providerId="LiveId" clId="{160F5320-FD69-4A50-8A1F-FDFEB323DFD5}" dt="2024-09-25T16:34:36.192" v="1256"/>
          <ac:picMkLst>
            <pc:docMk/>
            <pc:sldMk cId="4255681679" sldId="271"/>
            <ac:picMk id="2" creationId="{26DD481C-19F9-D146-BA85-65F5021BA454}"/>
          </ac:picMkLst>
        </pc:picChg>
        <pc:picChg chg="add mod">
          <ac:chgData name="Adel Eissawy" userId="e994860506533692" providerId="LiveId" clId="{160F5320-FD69-4A50-8A1F-FDFEB323DFD5}" dt="2024-09-16T19:18:06.171" v="284" actId="1440"/>
          <ac:picMkLst>
            <pc:docMk/>
            <pc:sldMk cId="4255681679" sldId="271"/>
            <ac:picMk id="3" creationId="{2F4CAED7-5F3E-1216-46C6-0D89B9F2DF88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4255681679" sldId="271"/>
            <ac:picMk id="4" creationId="{AB003562-E17B-7116-957A-71D9D0D437B8}"/>
          </ac:picMkLst>
        </pc:picChg>
        <pc:picChg chg="add del mod">
          <ac:chgData name="Adel Eissawy" userId="e994860506533692" providerId="LiveId" clId="{160F5320-FD69-4A50-8A1F-FDFEB323DFD5}" dt="2024-09-17T18:38:09.889" v="411"/>
          <ac:picMkLst>
            <pc:docMk/>
            <pc:sldMk cId="4255681679" sldId="271"/>
            <ac:picMk id="8" creationId="{A236C9CE-64BE-AD03-82D8-385D4813FE70}"/>
          </ac:picMkLst>
        </pc:picChg>
        <pc:picChg chg="add del mod ord">
          <ac:chgData name="Adel Eissawy" userId="e994860506533692" providerId="LiveId" clId="{160F5320-FD69-4A50-8A1F-FDFEB323DFD5}" dt="2024-09-24T18:33:29.627" v="813"/>
          <ac:picMkLst>
            <pc:docMk/>
            <pc:sldMk cId="4255681679" sldId="271"/>
            <ac:picMk id="10" creationId="{0D4EFDE4-2AD1-BDC3-033C-9E89F63C1446}"/>
          </ac:picMkLst>
        </pc:picChg>
        <pc:picChg chg="add del mod ord">
          <ac:chgData name="Adel Eissawy" userId="e994860506533692" providerId="LiveId" clId="{160F5320-FD69-4A50-8A1F-FDFEB323DFD5}" dt="2024-09-24T18:33:34.701" v="814"/>
          <ac:picMkLst>
            <pc:docMk/>
            <pc:sldMk cId="4255681679" sldId="271"/>
            <ac:picMk id="12" creationId="{FD30AE55-BF08-B4DE-6F06-8633DF16B3DC}"/>
          </ac:picMkLst>
        </pc:picChg>
        <pc:picChg chg="add del mod">
          <ac:chgData name="Adel Eissawy" userId="e994860506533692" providerId="LiveId" clId="{160F5320-FD69-4A50-8A1F-FDFEB323DFD5}" dt="2024-09-24T18:33:36.213" v="816"/>
          <ac:picMkLst>
            <pc:docMk/>
            <pc:sldMk cId="4255681679" sldId="271"/>
            <ac:picMk id="14" creationId="{E20D26CB-EF58-2DCB-A51E-EC88661716E1}"/>
          </ac:picMkLst>
        </pc:picChg>
        <pc:picChg chg="add del mod ord">
          <ac:chgData name="Adel Eissawy" userId="e994860506533692" providerId="LiveId" clId="{160F5320-FD69-4A50-8A1F-FDFEB323DFD5}" dt="2024-09-24T18:33:45.767" v="817"/>
          <ac:picMkLst>
            <pc:docMk/>
            <pc:sldMk cId="4255681679" sldId="271"/>
            <ac:picMk id="18" creationId="{AE45DE8E-50EB-CB9F-1384-017B382A7230}"/>
          </ac:picMkLst>
        </pc:picChg>
        <pc:picChg chg="add del mod">
          <ac:chgData name="Adel Eissawy" userId="e994860506533692" providerId="LiveId" clId="{160F5320-FD69-4A50-8A1F-FDFEB323DFD5}" dt="2024-09-24T18:33:47.131" v="819"/>
          <ac:picMkLst>
            <pc:docMk/>
            <pc:sldMk cId="4255681679" sldId="271"/>
            <ac:picMk id="19" creationId="{342267EF-5722-E4D8-EC3C-897486E09FEA}"/>
          </ac:picMkLst>
        </pc:picChg>
        <pc:picChg chg="add del mod ord">
          <ac:chgData name="Adel Eissawy" userId="e994860506533692" providerId="LiveId" clId="{160F5320-FD69-4A50-8A1F-FDFEB323DFD5}" dt="2024-09-24T18:34:07.851" v="820"/>
          <ac:picMkLst>
            <pc:docMk/>
            <pc:sldMk cId="4255681679" sldId="271"/>
            <ac:picMk id="22" creationId="{E6F593D9-45E7-D7F0-4BC0-609ED4E8BECE}"/>
          </ac:picMkLst>
        </pc:picChg>
        <pc:picChg chg="add del mod">
          <ac:chgData name="Adel Eissawy" userId="e994860506533692" providerId="LiveId" clId="{160F5320-FD69-4A50-8A1F-FDFEB323DFD5}" dt="2024-09-24T18:34:34.828" v="822"/>
          <ac:picMkLst>
            <pc:docMk/>
            <pc:sldMk cId="4255681679" sldId="271"/>
            <ac:picMk id="23" creationId="{9663F25C-B3FE-8148-0D0B-21C18B4CF68D}"/>
          </ac:picMkLst>
        </pc:picChg>
        <pc:picChg chg="add del mod ord">
          <ac:chgData name="Adel Eissawy" userId="e994860506533692" providerId="LiveId" clId="{160F5320-FD69-4A50-8A1F-FDFEB323DFD5}" dt="2024-09-24T18:34:53.406" v="823"/>
          <ac:picMkLst>
            <pc:docMk/>
            <pc:sldMk cId="4255681679" sldId="271"/>
            <ac:picMk id="29" creationId="{F3D115BC-66A6-09BF-C91C-4E9B8ED80122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4255681679" sldId="271"/>
            <ac:picMk id="30" creationId="{76682710-B53B-C079-EFAC-05E925D94453}"/>
          </ac:picMkLst>
        </pc:picChg>
        <pc:picChg chg="add del mod ord">
          <ac:chgData name="Adel Eissawy" userId="e994860506533692" providerId="LiveId" clId="{160F5320-FD69-4A50-8A1F-FDFEB323DFD5}" dt="2024-09-25T16:34:36.192" v="1256"/>
          <ac:picMkLst>
            <pc:docMk/>
            <pc:sldMk cId="4255681679" sldId="271"/>
            <ac:picMk id="39" creationId="{E383B741-45B1-D30A-9EDA-738939238D0B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35:53.493" v="1257"/>
        <pc:sldMkLst>
          <pc:docMk/>
          <pc:sldMk cId="195654286" sldId="272"/>
        </pc:sldMkLst>
        <pc:spChg chg="add">
          <ac:chgData name="Adel Eissawy" userId="e994860506533692" providerId="LiveId" clId="{160F5320-FD69-4A50-8A1F-FDFEB323DFD5}" dt="2024-09-16T18:36:29.250" v="169" actId="26606"/>
          <ac:spMkLst>
            <pc:docMk/>
            <pc:sldMk cId="195654286" sldId="272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6:29.250" v="169" actId="26606"/>
          <ac:spMkLst>
            <pc:docMk/>
            <pc:sldMk cId="195654286" sldId="272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6:29.250" v="169" actId="26606"/>
          <ac:spMkLst>
            <pc:docMk/>
            <pc:sldMk cId="195654286" sldId="272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6:29.250" v="169" actId="26606"/>
          <ac:spMkLst>
            <pc:docMk/>
            <pc:sldMk cId="195654286" sldId="272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6:29.250" v="169" actId="26606"/>
          <ac:spMkLst>
            <pc:docMk/>
            <pc:sldMk cId="195654286" sldId="272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36:29.250" v="169" actId="26606"/>
          <ac:spMkLst>
            <pc:docMk/>
            <pc:sldMk cId="195654286" sldId="272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36:29.250" v="169" actId="26606"/>
          <ac:spMkLst>
            <pc:docMk/>
            <pc:sldMk cId="195654286" sldId="272"/>
            <ac:spMk id="20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5T16:35:53.493" v="1257"/>
          <ac:picMkLst>
            <pc:docMk/>
            <pc:sldMk cId="195654286" sldId="272"/>
            <ac:picMk id="2" creationId="{555CE387-901E-4E86-8F2F-768C7606BABE}"/>
          </ac:picMkLst>
        </pc:picChg>
        <pc:picChg chg="add mod">
          <ac:chgData name="Adel Eissawy" userId="e994860506533692" providerId="LiveId" clId="{160F5320-FD69-4A50-8A1F-FDFEB323DFD5}" dt="2024-09-16T19:18:11.354" v="285" actId="1440"/>
          <ac:picMkLst>
            <pc:docMk/>
            <pc:sldMk cId="195654286" sldId="272"/>
            <ac:picMk id="3" creationId="{850A7DAE-5C60-114D-6812-A9633FC9DFA1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195654286" sldId="272"/>
            <ac:picMk id="4" creationId="{87028BDB-912F-83A5-C88A-1BB31CA20BA0}"/>
          </ac:picMkLst>
        </pc:picChg>
        <pc:picChg chg="add del mod">
          <ac:chgData name="Adel Eissawy" userId="e994860506533692" providerId="LiveId" clId="{160F5320-FD69-4A50-8A1F-FDFEB323DFD5}" dt="2024-09-17T18:38:09.889" v="411"/>
          <ac:picMkLst>
            <pc:docMk/>
            <pc:sldMk cId="195654286" sldId="272"/>
            <ac:picMk id="5" creationId="{744F1B74-65ED-7FBB-4A3D-7C6E839A373F}"/>
          </ac:picMkLst>
        </pc:picChg>
        <pc:picChg chg="add del mod ord">
          <ac:chgData name="Adel Eissawy" userId="e994860506533692" providerId="LiveId" clId="{160F5320-FD69-4A50-8A1F-FDFEB323DFD5}" dt="2024-09-24T18:35:33.059" v="825"/>
          <ac:picMkLst>
            <pc:docMk/>
            <pc:sldMk cId="195654286" sldId="272"/>
            <ac:picMk id="6" creationId="{E6BCFCFE-5B2A-E653-DD73-E930449C27A5}"/>
          </ac:picMkLst>
        </pc:picChg>
        <pc:picChg chg="add del mod ord">
          <ac:chgData name="Adel Eissawy" userId="e994860506533692" providerId="LiveId" clId="{160F5320-FD69-4A50-8A1F-FDFEB323DFD5}" dt="2024-09-24T18:36:18.303" v="826"/>
          <ac:picMkLst>
            <pc:docMk/>
            <pc:sldMk cId="195654286" sldId="272"/>
            <ac:picMk id="11" creationId="{2683A2CD-5538-AB3B-7CF6-F2AFA010A193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195654286" sldId="272"/>
            <ac:picMk id="13" creationId="{96B0C7C3-2A98-2DD3-185C-F8455CB76864}"/>
          </ac:picMkLst>
        </pc:picChg>
        <pc:picChg chg="add del mod ord">
          <ac:chgData name="Adel Eissawy" userId="e994860506533692" providerId="LiveId" clId="{160F5320-FD69-4A50-8A1F-FDFEB323DFD5}" dt="2024-09-25T16:35:53.493" v="1257"/>
          <ac:picMkLst>
            <pc:docMk/>
            <pc:sldMk cId="195654286" sldId="272"/>
            <ac:picMk id="26" creationId="{8FC1069D-9F18-26E1-9A53-CCE530AAB32F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38:54.412" v="1264"/>
        <pc:sldMkLst>
          <pc:docMk/>
          <pc:sldMk cId="2374593674" sldId="273"/>
        </pc:sldMkLst>
        <pc:spChg chg="add">
          <ac:chgData name="Adel Eissawy" userId="e994860506533692" providerId="LiveId" clId="{160F5320-FD69-4A50-8A1F-FDFEB323DFD5}" dt="2024-09-16T18:36:44.938" v="171" actId="26606"/>
          <ac:spMkLst>
            <pc:docMk/>
            <pc:sldMk cId="2374593674" sldId="273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8:36:44.938" v="171" actId="26606"/>
          <ac:spMkLst>
            <pc:docMk/>
            <pc:sldMk cId="2374593674" sldId="273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8:36:44.938" v="171" actId="26606"/>
          <ac:spMkLst>
            <pc:docMk/>
            <pc:sldMk cId="2374593674" sldId="273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8:36:44.938" v="171" actId="26606"/>
          <ac:spMkLst>
            <pc:docMk/>
            <pc:sldMk cId="2374593674" sldId="273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8:36:44.938" v="171" actId="26606"/>
          <ac:spMkLst>
            <pc:docMk/>
            <pc:sldMk cId="2374593674" sldId="273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8:36:44.938" v="171" actId="26606"/>
          <ac:spMkLst>
            <pc:docMk/>
            <pc:sldMk cId="2374593674" sldId="273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8:36:44.938" v="171" actId="26606"/>
          <ac:spMkLst>
            <pc:docMk/>
            <pc:sldMk cId="2374593674" sldId="273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5T16:37:15.411" v="1260"/>
          <ac:picMkLst>
            <pc:docMk/>
            <pc:sldMk cId="2374593674" sldId="273"/>
            <ac:picMk id="2" creationId="{AB5F6FC5-DBF2-9FFA-7EBA-33AD9E12B6A4}"/>
          </ac:picMkLst>
        </pc:picChg>
        <pc:picChg chg="add del mod">
          <ac:chgData name="Adel Eissawy" userId="e994860506533692" providerId="LiveId" clId="{160F5320-FD69-4A50-8A1F-FDFEB323DFD5}" dt="2024-09-16T19:15:37.637" v="267" actId="478"/>
          <ac:picMkLst>
            <pc:docMk/>
            <pc:sldMk cId="2374593674" sldId="273"/>
            <ac:picMk id="3" creationId="{2750BB50-D5C0-147E-F609-6C83930B7D9F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2374593674" sldId="273"/>
            <ac:picMk id="3" creationId="{EB56C94D-8814-83E0-40BC-973223D25B5F}"/>
          </ac:picMkLst>
        </pc:picChg>
        <pc:picChg chg="add del mod ord">
          <ac:chgData name="Adel Eissawy" userId="e994860506533692" providerId="LiveId" clId="{160F5320-FD69-4A50-8A1F-FDFEB323DFD5}" dt="2024-09-24T18:37:41.286" v="829"/>
          <ac:picMkLst>
            <pc:docMk/>
            <pc:sldMk cId="2374593674" sldId="273"/>
            <ac:picMk id="4" creationId="{20F33974-6035-A604-B6A7-C4601B79F6F4}"/>
          </ac:picMkLst>
        </pc:picChg>
        <pc:picChg chg="add del mod">
          <ac:chgData name="Adel Eissawy" userId="e994860506533692" providerId="LiveId" clId="{160F5320-FD69-4A50-8A1F-FDFEB323DFD5}" dt="2024-09-17T18:38:09.889" v="411"/>
          <ac:picMkLst>
            <pc:docMk/>
            <pc:sldMk cId="2374593674" sldId="273"/>
            <ac:picMk id="4" creationId="{2184C3B1-7DE4-32E2-F7C5-4546F1C926D1}"/>
          </ac:picMkLst>
        </pc:picChg>
        <pc:picChg chg="add mod">
          <ac:chgData name="Adel Eissawy" userId="e994860506533692" providerId="LiveId" clId="{160F5320-FD69-4A50-8A1F-FDFEB323DFD5}" dt="2024-09-16T19:15:56.125" v="269" actId="27614"/>
          <ac:picMkLst>
            <pc:docMk/>
            <pc:sldMk cId="2374593674" sldId="273"/>
            <ac:picMk id="5" creationId="{89738A14-8521-1FAF-114D-41E261E329DC}"/>
          </ac:picMkLst>
        </pc:picChg>
        <pc:picChg chg="add del mod ord">
          <ac:chgData name="Adel Eissawy" userId="e994860506533692" providerId="LiveId" clId="{160F5320-FD69-4A50-8A1F-FDFEB323DFD5}" dt="2024-09-25T16:37:46.246" v="1261"/>
          <ac:picMkLst>
            <pc:docMk/>
            <pc:sldMk cId="2374593674" sldId="273"/>
            <ac:picMk id="6" creationId="{03BA6536-1D34-D175-36B3-90F233DC2873}"/>
          </ac:picMkLst>
        </pc:picChg>
        <pc:picChg chg="add del mod ord">
          <ac:chgData name="Adel Eissawy" userId="e994860506533692" providerId="LiveId" clId="{160F5320-FD69-4A50-8A1F-FDFEB323DFD5}" dt="2024-09-24T18:37:34.261" v="828"/>
          <ac:picMkLst>
            <pc:docMk/>
            <pc:sldMk cId="2374593674" sldId="273"/>
            <ac:picMk id="6" creationId="{B19DC456-E46F-BD9E-BF2A-DF39947725A1}"/>
          </ac:picMkLst>
        </pc:picChg>
        <pc:picChg chg="add del mod">
          <ac:chgData name="Adel Eissawy" userId="e994860506533692" providerId="LiveId" clId="{160F5320-FD69-4A50-8A1F-FDFEB323DFD5}" dt="2024-09-24T18:37:42.792" v="831"/>
          <ac:picMkLst>
            <pc:docMk/>
            <pc:sldMk cId="2374593674" sldId="273"/>
            <ac:picMk id="7" creationId="{2651F2EC-627A-8AA8-7CB6-306376A1EB31}"/>
          </ac:picMkLst>
        </pc:picChg>
        <pc:picChg chg="add del mod">
          <ac:chgData name="Adel Eissawy" userId="e994860506533692" providerId="LiveId" clId="{160F5320-FD69-4A50-8A1F-FDFEB323DFD5}" dt="2024-09-25T16:38:23.699" v="1263"/>
          <ac:picMkLst>
            <pc:docMk/>
            <pc:sldMk cId="2374593674" sldId="273"/>
            <ac:picMk id="7" creationId="{66F407FE-2F9F-20A2-CEAC-1721942594ED}"/>
          </ac:picMkLst>
        </pc:picChg>
        <pc:picChg chg="add del mod ord">
          <ac:chgData name="Adel Eissawy" userId="e994860506533692" providerId="LiveId" clId="{160F5320-FD69-4A50-8A1F-FDFEB323DFD5}" dt="2024-09-24T18:38:05.040" v="832"/>
          <ac:picMkLst>
            <pc:docMk/>
            <pc:sldMk cId="2374593674" sldId="273"/>
            <ac:picMk id="13" creationId="{8FA85F77-A68B-12F4-E39B-297D37F06DB6}"/>
          </ac:picMkLst>
        </pc:picChg>
        <pc:picChg chg="add del mod ord">
          <ac:chgData name="Adel Eissawy" userId="e994860506533692" providerId="LiveId" clId="{160F5320-FD69-4A50-8A1F-FDFEB323DFD5}" dt="2024-09-25T16:38:54.412" v="1264"/>
          <ac:picMkLst>
            <pc:docMk/>
            <pc:sldMk cId="2374593674" sldId="273"/>
            <ac:picMk id="13" creationId="{F2A7FBEF-227D-6ADC-B21C-4E2EB7F8CA02}"/>
          </ac:picMkLst>
        </pc:picChg>
        <pc:picChg chg="add del mod">
          <ac:chgData name="Adel Eissawy" userId="e994860506533692" providerId="LiveId" clId="{160F5320-FD69-4A50-8A1F-FDFEB323DFD5}" dt="2024-09-24T18:38:23.671" v="834"/>
          <ac:picMkLst>
            <pc:docMk/>
            <pc:sldMk cId="2374593674" sldId="273"/>
            <ac:picMk id="15" creationId="{BFF9F06C-D0C6-0F56-0FA9-E9E91BB55EDE}"/>
          </ac:picMkLst>
        </pc:picChg>
        <pc:picChg chg="add mod">
          <ac:chgData name="Adel Eissawy" userId="e994860506533692" providerId="LiveId" clId="{160F5320-FD69-4A50-8A1F-FDFEB323DFD5}" dt="2024-09-25T16:38:54.412" v="1264"/>
          <ac:picMkLst>
            <pc:docMk/>
            <pc:sldMk cId="2374593674" sldId="273"/>
            <ac:picMk id="15" creationId="{EC1B8953-9196-0378-DD2D-032297DAC56B}"/>
          </ac:picMkLst>
        </pc:picChg>
        <pc:picChg chg="add del mod ord">
          <ac:chgData name="Adel Eissawy" userId="e994860506533692" providerId="LiveId" clId="{160F5320-FD69-4A50-8A1F-FDFEB323DFD5}" dt="2024-09-24T18:38:46.524" v="835"/>
          <ac:picMkLst>
            <pc:docMk/>
            <pc:sldMk cId="2374593674" sldId="273"/>
            <ac:picMk id="21" creationId="{895BE0DB-2BB6-10FA-9E93-2F89EBEC4F5A}"/>
          </ac:picMkLst>
        </pc:picChg>
        <pc:picChg chg="add del mod">
          <ac:chgData name="Adel Eissawy" userId="e994860506533692" providerId="LiveId" clId="{160F5320-FD69-4A50-8A1F-FDFEB323DFD5}" dt="2024-09-24T18:39:10.294" v="837"/>
          <ac:picMkLst>
            <pc:docMk/>
            <pc:sldMk cId="2374593674" sldId="273"/>
            <ac:picMk id="22" creationId="{3B5E0B44-7247-25B2-E5E4-CD21D4EBD0C2}"/>
          </ac:picMkLst>
        </pc:picChg>
        <pc:picChg chg="add del mod ord">
          <ac:chgData name="Adel Eissawy" userId="e994860506533692" providerId="LiveId" clId="{160F5320-FD69-4A50-8A1F-FDFEB323DFD5}" dt="2024-09-24T18:39:37.257" v="838"/>
          <ac:picMkLst>
            <pc:docMk/>
            <pc:sldMk cId="2374593674" sldId="273"/>
            <ac:picMk id="25" creationId="{693C20A0-B031-4A1F-582E-FA4E24C66D49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2374593674" sldId="273"/>
            <ac:picMk id="26" creationId="{603A9D6C-7334-F50F-5BF6-D0A10A9D939D}"/>
          </ac:picMkLst>
        </pc:picChg>
        <pc:picChg chg="add del mod ord">
          <ac:chgData name="Adel Eissawy" userId="e994860506533692" providerId="LiveId" clId="{160F5320-FD69-4A50-8A1F-FDFEB323DFD5}" dt="2024-09-25T16:37:08.241" v="1258"/>
          <ac:picMkLst>
            <pc:docMk/>
            <pc:sldMk cId="2374593674" sldId="273"/>
            <ac:picMk id="36" creationId="{824A89EE-5297-6A26-C831-6717ED4B42F0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49:02.166" v="1277"/>
        <pc:sldMkLst>
          <pc:docMk/>
          <pc:sldMk cId="2848769344" sldId="274"/>
        </pc:sldMkLst>
        <pc:spChg chg="add">
          <ac:chgData name="Adel Eissawy" userId="e994860506533692" providerId="LiveId" clId="{160F5320-FD69-4A50-8A1F-FDFEB323DFD5}" dt="2024-09-16T19:06:52.558" v="212" actId="26606"/>
          <ac:spMkLst>
            <pc:docMk/>
            <pc:sldMk cId="2848769344" sldId="274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06:52.558" v="212" actId="26606"/>
          <ac:spMkLst>
            <pc:docMk/>
            <pc:sldMk cId="2848769344" sldId="274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06:52.558" v="212" actId="26606"/>
          <ac:spMkLst>
            <pc:docMk/>
            <pc:sldMk cId="2848769344" sldId="274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06:52.558" v="212" actId="26606"/>
          <ac:spMkLst>
            <pc:docMk/>
            <pc:sldMk cId="2848769344" sldId="274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06:52.558" v="212" actId="26606"/>
          <ac:spMkLst>
            <pc:docMk/>
            <pc:sldMk cId="2848769344" sldId="274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9:06:52.558" v="212" actId="26606"/>
          <ac:spMkLst>
            <pc:docMk/>
            <pc:sldMk cId="2848769344" sldId="274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06:52.558" v="212" actId="26606"/>
          <ac:spMkLst>
            <pc:docMk/>
            <pc:sldMk cId="2848769344" sldId="274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5T16:47:09.557" v="1267"/>
          <ac:picMkLst>
            <pc:docMk/>
            <pc:sldMk cId="2848769344" sldId="274"/>
            <ac:picMk id="2" creationId="{0706BE9C-DF6A-D535-876E-C921C48A4E33}"/>
          </ac:picMkLst>
        </pc:picChg>
        <pc:picChg chg="add mod">
          <ac:chgData name="Adel Eissawy" userId="e994860506533692" providerId="LiveId" clId="{160F5320-FD69-4A50-8A1F-FDFEB323DFD5}" dt="2024-09-16T19:18:19.539" v="286" actId="1440"/>
          <ac:picMkLst>
            <pc:docMk/>
            <pc:sldMk cId="2848769344" sldId="274"/>
            <ac:picMk id="3" creationId="{53DAFB86-0082-2F80-A1A0-74A3025E0C87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2848769344" sldId="274"/>
            <ac:picMk id="4" creationId="{4C978520-5416-8F4D-E733-54AC3BBE9AB6}"/>
          </ac:picMkLst>
        </pc:picChg>
        <pc:picChg chg="add del mod">
          <ac:chgData name="Adel Eissawy" userId="e994860506533692" providerId="LiveId" clId="{160F5320-FD69-4A50-8A1F-FDFEB323DFD5}" dt="2024-09-17T18:38:09.889" v="411"/>
          <ac:picMkLst>
            <pc:docMk/>
            <pc:sldMk cId="2848769344" sldId="274"/>
            <ac:picMk id="5" creationId="{1E31AF16-93D8-9369-5709-CA7098F255C5}"/>
          </ac:picMkLst>
        </pc:picChg>
        <pc:picChg chg="add del mod ord">
          <ac:chgData name="Adel Eissawy" userId="e994860506533692" providerId="LiveId" clId="{160F5320-FD69-4A50-8A1F-FDFEB323DFD5}" dt="2024-09-24T18:40:21.064" v="841"/>
          <ac:picMkLst>
            <pc:docMk/>
            <pc:sldMk cId="2848769344" sldId="274"/>
            <ac:picMk id="5" creationId="{675F0B2B-86D0-B91F-DDB6-88C83974585A}"/>
          </ac:picMkLst>
        </pc:picChg>
        <pc:picChg chg="add del mod ord">
          <ac:chgData name="Adel Eissawy" userId="e994860506533692" providerId="LiveId" clId="{160F5320-FD69-4A50-8A1F-FDFEB323DFD5}" dt="2024-09-24T18:40:14.889" v="840"/>
          <ac:picMkLst>
            <pc:docMk/>
            <pc:sldMk cId="2848769344" sldId="274"/>
            <ac:picMk id="6" creationId="{0714E99E-A9EC-E382-61D4-9227F5E994C4}"/>
          </ac:picMkLst>
        </pc:picChg>
        <pc:picChg chg="add del mod ord">
          <ac:chgData name="Adel Eissawy" userId="e994860506533692" providerId="LiveId" clId="{160F5320-FD69-4A50-8A1F-FDFEB323DFD5}" dt="2024-09-25T16:47:16.028" v="1268"/>
          <ac:picMkLst>
            <pc:docMk/>
            <pc:sldMk cId="2848769344" sldId="274"/>
            <ac:picMk id="6" creationId="{D0D44F1F-A201-0BC1-3284-B18C419D8619}"/>
          </ac:picMkLst>
        </pc:picChg>
        <pc:picChg chg="add del mod">
          <ac:chgData name="Adel Eissawy" userId="e994860506533692" providerId="LiveId" clId="{160F5320-FD69-4A50-8A1F-FDFEB323DFD5}" dt="2024-09-25T16:47:17.541" v="1270"/>
          <ac:picMkLst>
            <pc:docMk/>
            <pc:sldMk cId="2848769344" sldId="274"/>
            <ac:picMk id="7" creationId="{AF9BF796-6E6A-2A03-2F41-AB1C5ABC81A4}"/>
          </ac:picMkLst>
        </pc:picChg>
        <pc:picChg chg="add del mod">
          <ac:chgData name="Adel Eissawy" userId="e994860506533692" providerId="LiveId" clId="{160F5320-FD69-4A50-8A1F-FDFEB323DFD5}" dt="2024-09-24T18:40:22.423" v="843"/>
          <ac:picMkLst>
            <pc:docMk/>
            <pc:sldMk cId="2848769344" sldId="274"/>
            <ac:picMk id="7" creationId="{CDCF0A16-A4DC-5035-8E53-32989FE81E99}"/>
          </ac:picMkLst>
        </pc:picChg>
        <pc:picChg chg="add del mod ord">
          <ac:chgData name="Adel Eissawy" userId="e994860506533692" providerId="LiveId" clId="{160F5320-FD69-4A50-8A1F-FDFEB323DFD5}" dt="2024-09-25T16:47:29.960" v="1271"/>
          <ac:picMkLst>
            <pc:docMk/>
            <pc:sldMk cId="2848769344" sldId="274"/>
            <ac:picMk id="13" creationId="{268D01D9-015C-6E70-1815-53BBB40AA60D}"/>
          </ac:picMkLst>
        </pc:picChg>
        <pc:picChg chg="add del mod ord">
          <ac:chgData name="Adel Eissawy" userId="e994860506533692" providerId="LiveId" clId="{160F5320-FD69-4A50-8A1F-FDFEB323DFD5}" dt="2024-09-24T18:41:00.847" v="844"/>
          <ac:picMkLst>
            <pc:docMk/>
            <pc:sldMk cId="2848769344" sldId="274"/>
            <ac:picMk id="13" creationId="{30E9680B-6082-CF07-1FA5-AB85133E66FB}"/>
          </ac:picMkLst>
        </pc:picChg>
        <pc:picChg chg="add del mod">
          <ac:chgData name="Adel Eissawy" userId="e994860506533692" providerId="LiveId" clId="{160F5320-FD69-4A50-8A1F-FDFEB323DFD5}" dt="2024-09-25T16:47:31.392" v="1273"/>
          <ac:picMkLst>
            <pc:docMk/>
            <pc:sldMk cId="2848769344" sldId="274"/>
            <ac:picMk id="15" creationId="{54818421-0545-2D99-6C08-72995D1C0C15}"/>
          </ac:picMkLst>
        </pc:picChg>
        <pc:picChg chg="add del mod">
          <ac:chgData name="Adel Eissawy" userId="e994860506533692" providerId="LiveId" clId="{160F5320-FD69-4A50-8A1F-FDFEB323DFD5}" dt="2024-09-24T18:41:36.062" v="846"/>
          <ac:picMkLst>
            <pc:docMk/>
            <pc:sldMk cId="2848769344" sldId="274"/>
            <ac:picMk id="15" creationId="{846C3F3A-21A7-78B2-1589-C5367867BEFA}"/>
          </ac:picMkLst>
        </pc:picChg>
        <pc:picChg chg="add del mod ord">
          <ac:chgData name="Adel Eissawy" userId="e994860506533692" providerId="LiveId" clId="{160F5320-FD69-4A50-8A1F-FDFEB323DFD5}" dt="2024-09-25T16:47:57.072" v="1274"/>
          <ac:picMkLst>
            <pc:docMk/>
            <pc:sldMk cId="2848769344" sldId="274"/>
            <ac:picMk id="21" creationId="{247843D9-6BF8-C7F2-5EE6-6DA1FF2B907C}"/>
          </ac:picMkLst>
        </pc:picChg>
        <pc:picChg chg="add del mod ord">
          <ac:chgData name="Adel Eissawy" userId="e994860506533692" providerId="LiveId" clId="{160F5320-FD69-4A50-8A1F-FDFEB323DFD5}" dt="2024-09-24T18:42:12.889" v="847"/>
          <ac:picMkLst>
            <pc:docMk/>
            <pc:sldMk cId="2848769344" sldId="274"/>
            <ac:picMk id="22" creationId="{5F20FB47-D57F-8DB1-F490-AF650260CF5E}"/>
          </ac:picMkLst>
        </pc:picChg>
        <pc:picChg chg="add del mod">
          <ac:chgData name="Adel Eissawy" userId="e994860506533692" providerId="LiveId" clId="{160F5320-FD69-4A50-8A1F-FDFEB323DFD5}" dt="2024-09-25T16:48:19.245" v="1276"/>
          <ac:picMkLst>
            <pc:docMk/>
            <pc:sldMk cId="2848769344" sldId="274"/>
            <ac:picMk id="22" creationId="{DFF5FEED-CF21-B6AF-4F58-03F2C8646E26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2848769344" sldId="274"/>
            <ac:picMk id="23" creationId="{FC88765B-F3C9-3FCB-5C60-FC710862C8A5}"/>
          </ac:picMkLst>
        </pc:picChg>
        <pc:picChg chg="add del mod ord">
          <ac:chgData name="Adel Eissawy" userId="e994860506533692" providerId="LiveId" clId="{160F5320-FD69-4A50-8A1F-FDFEB323DFD5}" dt="2024-09-25T16:49:02.166" v="1277"/>
          <ac:picMkLst>
            <pc:docMk/>
            <pc:sldMk cId="2848769344" sldId="274"/>
            <ac:picMk id="25" creationId="{E498B2BE-64D0-7095-1519-D6221249E0E5}"/>
          </ac:picMkLst>
        </pc:picChg>
        <pc:picChg chg="add mod">
          <ac:chgData name="Adel Eissawy" userId="e994860506533692" providerId="LiveId" clId="{160F5320-FD69-4A50-8A1F-FDFEB323DFD5}" dt="2024-09-25T16:49:02.166" v="1277"/>
          <ac:picMkLst>
            <pc:docMk/>
            <pc:sldMk cId="2848769344" sldId="274"/>
            <ac:picMk id="26" creationId="{9F50269A-3720-7316-6726-668C354A1FC8}"/>
          </ac:picMkLst>
        </pc:picChg>
        <pc:picChg chg="add del mod ord">
          <ac:chgData name="Adel Eissawy" userId="e994860506533692" providerId="LiveId" clId="{160F5320-FD69-4A50-8A1F-FDFEB323DFD5}" dt="2024-09-25T16:47:07.485" v="1265"/>
          <ac:picMkLst>
            <pc:docMk/>
            <pc:sldMk cId="2848769344" sldId="274"/>
            <ac:picMk id="32" creationId="{517C66BE-1CB4-2DBB-CA1B-AE602EB27519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49:36.977" v="1281"/>
        <pc:sldMkLst>
          <pc:docMk/>
          <pc:sldMk cId="834799994" sldId="275"/>
        </pc:sldMkLst>
        <pc:spChg chg="add">
          <ac:chgData name="Adel Eissawy" userId="e994860506533692" providerId="LiveId" clId="{160F5320-FD69-4A50-8A1F-FDFEB323DFD5}" dt="2024-09-16T19:07:15.454" v="216" actId="26606"/>
          <ac:spMkLst>
            <pc:docMk/>
            <pc:sldMk cId="834799994" sldId="275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07:15.454" v="216" actId="26606"/>
          <ac:spMkLst>
            <pc:docMk/>
            <pc:sldMk cId="834799994" sldId="275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07:15.454" v="216" actId="26606"/>
          <ac:spMkLst>
            <pc:docMk/>
            <pc:sldMk cId="834799994" sldId="275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07:15.454" v="216" actId="26606"/>
          <ac:spMkLst>
            <pc:docMk/>
            <pc:sldMk cId="834799994" sldId="275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07:15.454" v="216" actId="26606"/>
          <ac:spMkLst>
            <pc:docMk/>
            <pc:sldMk cId="834799994" sldId="275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9:07:15.454" v="216" actId="26606"/>
          <ac:spMkLst>
            <pc:docMk/>
            <pc:sldMk cId="834799994" sldId="275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07:15.454" v="216" actId="26606"/>
          <ac:spMkLst>
            <pc:docMk/>
            <pc:sldMk cId="834799994" sldId="275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5T16:49:23.123" v="1280"/>
          <ac:picMkLst>
            <pc:docMk/>
            <pc:sldMk cId="834799994" sldId="275"/>
            <ac:picMk id="2" creationId="{364C6E47-D3C3-57BD-72D8-57881E0F384C}"/>
          </ac:picMkLst>
        </pc:picChg>
        <pc:picChg chg="add mod">
          <ac:chgData name="Adel Eissawy" userId="e994860506533692" providerId="LiveId" clId="{160F5320-FD69-4A50-8A1F-FDFEB323DFD5}" dt="2024-09-16T19:18:23.402" v="287" actId="1440"/>
          <ac:picMkLst>
            <pc:docMk/>
            <pc:sldMk cId="834799994" sldId="275"/>
            <ac:picMk id="3" creationId="{32505BE5-E1D2-FDCC-7042-D4BD53B4A5F0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834799994" sldId="275"/>
            <ac:picMk id="4" creationId="{CCABAC80-4E2F-75D9-01F9-3ABF6E590057}"/>
          </ac:picMkLst>
        </pc:picChg>
        <pc:picChg chg="add del mod">
          <ac:chgData name="Adel Eissawy" userId="e994860506533692" providerId="LiveId" clId="{160F5320-FD69-4A50-8A1F-FDFEB323DFD5}" dt="2024-09-17T18:38:09.889" v="411"/>
          <ac:picMkLst>
            <pc:docMk/>
            <pc:sldMk cId="834799994" sldId="275"/>
            <ac:picMk id="5" creationId="{625896D1-475C-D1A3-17B2-4ADD5CFC3387}"/>
          </ac:picMkLst>
        </pc:picChg>
        <pc:picChg chg="add del mod ord">
          <ac:chgData name="Adel Eissawy" userId="e994860506533692" providerId="LiveId" clId="{160F5320-FD69-4A50-8A1F-FDFEB323DFD5}" dt="2024-09-25T16:49:36.977" v="1281"/>
          <ac:picMkLst>
            <pc:docMk/>
            <pc:sldMk cId="834799994" sldId="275"/>
            <ac:picMk id="6" creationId="{4C09E738-88C2-94FD-8BA8-E5701177CDE0}"/>
          </ac:picMkLst>
        </pc:picChg>
        <pc:picChg chg="add del mod ord">
          <ac:chgData name="Adel Eissawy" userId="e994860506533692" providerId="LiveId" clId="{160F5320-FD69-4A50-8A1F-FDFEB323DFD5}" dt="2024-09-24T18:42:59.661" v="849"/>
          <ac:picMkLst>
            <pc:docMk/>
            <pc:sldMk cId="834799994" sldId="275"/>
            <ac:picMk id="6" creationId="{833F09BB-C7A8-6293-A670-F4502DF6D820}"/>
          </ac:picMkLst>
        </pc:picChg>
        <pc:picChg chg="add mod">
          <ac:chgData name="Adel Eissawy" userId="e994860506533692" providerId="LiveId" clId="{160F5320-FD69-4A50-8A1F-FDFEB323DFD5}" dt="2024-09-25T16:49:36.977" v="1281"/>
          <ac:picMkLst>
            <pc:docMk/>
            <pc:sldMk cId="834799994" sldId="275"/>
            <ac:picMk id="7" creationId="{38AC838F-1B28-8AB5-5E1B-9D5985E6AE10}"/>
          </ac:picMkLst>
        </pc:picChg>
        <pc:picChg chg="add del mod ord">
          <ac:chgData name="Adel Eissawy" userId="e994860506533692" providerId="LiveId" clId="{160F5320-FD69-4A50-8A1F-FDFEB323DFD5}" dt="2024-09-24T18:43:13.492" v="850"/>
          <ac:picMkLst>
            <pc:docMk/>
            <pc:sldMk cId="834799994" sldId="275"/>
            <ac:picMk id="7" creationId="{8F13E7CC-37B6-E921-7E5D-05C0283074C6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834799994" sldId="275"/>
            <ac:picMk id="9" creationId="{0CF8804D-8EF8-3D06-151B-B0A1277DFD77}"/>
          </ac:picMkLst>
        </pc:picChg>
        <pc:picChg chg="add del mod ord">
          <ac:chgData name="Adel Eissawy" userId="e994860506533692" providerId="LiveId" clId="{160F5320-FD69-4A50-8A1F-FDFEB323DFD5}" dt="2024-09-25T16:49:21.600" v="1278"/>
          <ac:picMkLst>
            <pc:docMk/>
            <pc:sldMk cId="834799994" sldId="275"/>
            <ac:picMk id="21" creationId="{05C6D330-C1AD-70C0-F3CE-B82AADEA0783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52:21.782" v="1294"/>
        <pc:sldMkLst>
          <pc:docMk/>
          <pc:sldMk cId="3761346789" sldId="276"/>
        </pc:sldMkLst>
        <pc:spChg chg="add del">
          <ac:chgData name="Adel Eissawy" userId="e994860506533692" providerId="LiveId" clId="{160F5320-FD69-4A50-8A1F-FDFEB323DFD5}" dt="2024-09-16T19:07:39.522" v="221" actId="26606"/>
          <ac:spMkLst>
            <pc:docMk/>
            <pc:sldMk cId="3761346789" sldId="276"/>
            <ac:spMk id="8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9:07:39.522" v="221" actId="26606"/>
          <ac:spMkLst>
            <pc:docMk/>
            <pc:sldMk cId="3761346789" sldId="276"/>
            <ac:spMk id="10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9:07:39.522" v="221" actId="26606"/>
          <ac:spMkLst>
            <pc:docMk/>
            <pc:sldMk cId="3761346789" sldId="276"/>
            <ac:spMk id="12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9:07:39.522" v="221" actId="26606"/>
          <ac:spMkLst>
            <pc:docMk/>
            <pc:sldMk cId="3761346789" sldId="276"/>
            <ac:spMk id="14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9:07:39.522" v="221" actId="26606"/>
          <ac:spMkLst>
            <pc:docMk/>
            <pc:sldMk cId="3761346789" sldId="276"/>
            <ac:spMk id="16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9:07:39.522" v="221" actId="26606"/>
          <ac:spMkLst>
            <pc:docMk/>
            <pc:sldMk cId="3761346789" sldId="276"/>
            <ac:spMk id="18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9:07:39.522" v="221" actId="26606"/>
          <ac:spMkLst>
            <pc:docMk/>
            <pc:sldMk cId="3761346789" sldId="276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5T16:50:43.540" v="1284"/>
          <ac:picMkLst>
            <pc:docMk/>
            <pc:sldMk cId="3761346789" sldId="276"/>
            <ac:picMk id="2" creationId="{2A8C3C08-C677-659F-7D09-1E1466BDCCDB}"/>
          </ac:picMkLst>
        </pc:picChg>
        <pc:picChg chg="add mod">
          <ac:chgData name="Adel Eissawy" userId="e994860506533692" providerId="LiveId" clId="{160F5320-FD69-4A50-8A1F-FDFEB323DFD5}" dt="2024-09-16T19:18:41.279" v="289" actId="1440"/>
          <ac:picMkLst>
            <pc:docMk/>
            <pc:sldMk cId="3761346789" sldId="276"/>
            <ac:picMk id="3" creationId="{88BD88B4-F604-7831-C9F7-4FE06A5E1715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3761346789" sldId="276"/>
            <ac:picMk id="4" creationId="{94974D3F-A545-6C30-ACE8-461E447A39FE}"/>
          </ac:picMkLst>
        </pc:picChg>
        <pc:picChg chg="add del mod ord">
          <ac:chgData name="Adel Eissawy" userId="e994860506533692" providerId="LiveId" clId="{160F5320-FD69-4A50-8A1F-FDFEB323DFD5}" dt="2024-09-24T18:43:57.653" v="853"/>
          <ac:picMkLst>
            <pc:docMk/>
            <pc:sldMk cId="3761346789" sldId="276"/>
            <ac:picMk id="5" creationId="{D80D22EF-7D1A-90E5-87BE-6C3A4FF85B4D}"/>
          </ac:picMkLst>
        </pc:picChg>
        <pc:picChg chg="add del mod">
          <ac:chgData name="Adel Eissawy" userId="e994860506533692" providerId="LiveId" clId="{160F5320-FD69-4A50-8A1F-FDFEB323DFD5}" dt="2024-09-17T18:38:09.889" v="411"/>
          <ac:picMkLst>
            <pc:docMk/>
            <pc:sldMk cId="3761346789" sldId="276"/>
            <ac:picMk id="5" creationId="{EC729284-13FD-46E1-0C5D-2A0026150B8F}"/>
          </ac:picMkLst>
        </pc:picChg>
        <pc:picChg chg="add del mod ord">
          <ac:chgData name="Adel Eissawy" userId="e994860506533692" providerId="LiveId" clId="{160F5320-FD69-4A50-8A1F-FDFEB323DFD5}" dt="2024-09-25T16:50:53.358" v="1285"/>
          <ac:picMkLst>
            <pc:docMk/>
            <pc:sldMk cId="3761346789" sldId="276"/>
            <ac:picMk id="6" creationId="{8C175C6A-DB96-6102-E2E3-EC34EF98E893}"/>
          </ac:picMkLst>
        </pc:picChg>
        <pc:picChg chg="add del mod ord">
          <ac:chgData name="Adel Eissawy" userId="e994860506533692" providerId="LiveId" clId="{160F5320-FD69-4A50-8A1F-FDFEB323DFD5}" dt="2024-09-24T18:43:37.683" v="852"/>
          <ac:picMkLst>
            <pc:docMk/>
            <pc:sldMk cId="3761346789" sldId="276"/>
            <ac:picMk id="6" creationId="{CB9F82B2-96E9-1349-875C-0EF388FB94D8}"/>
          </ac:picMkLst>
        </pc:picChg>
        <pc:picChg chg="add del mod">
          <ac:chgData name="Adel Eissawy" userId="e994860506533692" providerId="LiveId" clId="{160F5320-FD69-4A50-8A1F-FDFEB323DFD5}" dt="2024-09-24T18:44:23.622" v="855"/>
          <ac:picMkLst>
            <pc:docMk/>
            <pc:sldMk cId="3761346789" sldId="276"/>
            <ac:picMk id="7" creationId="{433AEC81-17B9-BBB2-0AA7-076F333AA17C}"/>
          </ac:picMkLst>
        </pc:picChg>
        <pc:picChg chg="add del mod">
          <ac:chgData name="Adel Eissawy" userId="e994860506533692" providerId="LiveId" clId="{160F5320-FD69-4A50-8A1F-FDFEB323DFD5}" dt="2024-09-25T16:50:55.065" v="1287"/>
          <ac:picMkLst>
            <pc:docMk/>
            <pc:sldMk cId="3761346789" sldId="276"/>
            <ac:picMk id="7" creationId="{ACDDC363-DEA9-C599-1CCA-AA2B568E209C}"/>
          </ac:picMkLst>
        </pc:picChg>
        <pc:picChg chg="add del mod ord">
          <ac:chgData name="Adel Eissawy" userId="e994860506533692" providerId="LiveId" clId="{160F5320-FD69-4A50-8A1F-FDFEB323DFD5}" dt="2024-09-25T16:51:18.807" v="1288"/>
          <ac:picMkLst>
            <pc:docMk/>
            <pc:sldMk cId="3761346789" sldId="276"/>
            <ac:picMk id="10" creationId="{B97CB5A1-B2F3-D0B8-5B01-45B7B4F957FA}"/>
          </ac:picMkLst>
        </pc:picChg>
        <pc:picChg chg="add del mod ord">
          <ac:chgData name="Adel Eissawy" userId="e994860506533692" providerId="LiveId" clId="{160F5320-FD69-4A50-8A1F-FDFEB323DFD5}" dt="2024-09-24T18:44:48.484" v="856"/>
          <ac:picMkLst>
            <pc:docMk/>
            <pc:sldMk cId="3761346789" sldId="276"/>
            <ac:picMk id="10" creationId="{C3541E4F-4683-D7BA-D23E-8DEA2A9BC816}"/>
          </ac:picMkLst>
        </pc:picChg>
        <pc:picChg chg="add del mod">
          <ac:chgData name="Adel Eissawy" userId="e994860506533692" providerId="LiveId" clId="{160F5320-FD69-4A50-8A1F-FDFEB323DFD5}" dt="2024-09-24T18:45:00.392" v="858"/>
          <ac:picMkLst>
            <pc:docMk/>
            <pc:sldMk cId="3761346789" sldId="276"/>
            <ac:picMk id="11" creationId="{04B71E78-07EF-69FC-AA15-3FE5C623466E}"/>
          </ac:picMkLst>
        </pc:picChg>
        <pc:picChg chg="add del mod">
          <ac:chgData name="Adel Eissawy" userId="e994860506533692" providerId="LiveId" clId="{160F5320-FD69-4A50-8A1F-FDFEB323DFD5}" dt="2024-09-25T16:51:21.898" v="1290"/>
          <ac:picMkLst>
            <pc:docMk/>
            <pc:sldMk cId="3761346789" sldId="276"/>
            <ac:picMk id="11" creationId="{1FF0F742-9752-DE8E-B563-EB8FEA155418}"/>
          </ac:picMkLst>
        </pc:picChg>
        <pc:picChg chg="add del mod ord">
          <ac:chgData name="Adel Eissawy" userId="e994860506533692" providerId="LiveId" clId="{160F5320-FD69-4A50-8A1F-FDFEB323DFD5}" dt="2024-09-24T18:45:12.908" v="859"/>
          <ac:picMkLst>
            <pc:docMk/>
            <pc:sldMk cId="3761346789" sldId="276"/>
            <ac:picMk id="14" creationId="{6BF89E02-0E22-4324-6230-DD73E066405A}"/>
          </ac:picMkLst>
        </pc:picChg>
        <pc:picChg chg="add del mod ord">
          <ac:chgData name="Adel Eissawy" userId="e994860506533692" providerId="LiveId" clId="{160F5320-FD69-4A50-8A1F-FDFEB323DFD5}" dt="2024-09-25T16:51:44.070" v="1291"/>
          <ac:picMkLst>
            <pc:docMk/>
            <pc:sldMk cId="3761346789" sldId="276"/>
            <ac:picMk id="14" creationId="{FE43DA3D-FF58-971F-207B-3DFA89AC9047}"/>
          </ac:picMkLst>
        </pc:picChg>
        <pc:picChg chg="add del mod">
          <ac:chgData name="Adel Eissawy" userId="e994860506533692" providerId="LiveId" clId="{160F5320-FD69-4A50-8A1F-FDFEB323DFD5}" dt="2024-09-25T16:51:58.957" v="1293"/>
          <ac:picMkLst>
            <pc:docMk/>
            <pc:sldMk cId="3761346789" sldId="276"/>
            <ac:picMk id="15" creationId="{38679072-7EFB-9DA0-9D28-8F14C4200224}"/>
          </ac:picMkLst>
        </pc:picChg>
        <pc:picChg chg="add del mod">
          <ac:chgData name="Adel Eissawy" userId="e994860506533692" providerId="LiveId" clId="{160F5320-FD69-4A50-8A1F-FDFEB323DFD5}" dt="2024-09-24T18:45:14.253" v="861"/>
          <ac:picMkLst>
            <pc:docMk/>
            <pc:sldMk cId="3761346789" sldId="276"/>
            <ac:picMk id="15" creationId="{BB51806B-BE3F-0C69-569F-52B25026D80D}"/>
          </ac:picMkLst>
        </pc:picChg>
        <pc:picChg chg="add del mod ord">
          <ac:chgData name="Adel Eissawy" userId="e994860506533692" providerId="LiveId" clId="{160F5320-FD69-4A50-8A1F-FDFEB323DFD5}" dt="2024-09-25T16:52:21.782" v="1294"/>
          <ac:picMkLst>
            <pc:docMk/>
            <pc:sldMk cId="3761346789" sldId="276"/>
            <ac:picMk id="18" creationId="{1BA3D7D4-CDEA-8A13-8F63-CEA9D6550795}"/>
          </ac:picMkLst>
        </pc:picChg>
        <pc:picChg chg="add del mod ord">
          <ac:chgData name="Adel Eissawy" userId="e994860506533692" providerId="LiveId" clId="{160F5320-FD69-4A50-8A1F-FDFEB323DFD5}" dt="2024-09-24T18:45:24.573" v="862"/>
          <ac:picMkLst>
            <pc:docMk/>
            <pc:sldMk cId="3761346789" sldId="276"/>
            <ac:picMk id="18" creationId="{220823F2-18FC-351B-BF48-9EA283527383}"/>
          </ac:picMkLst>
        </pc:picChg>
        <pc:picChg chg="add del mod">
          <ac:chgData name="Adel Eissawy" userId="e994860506533692" providerId="LiveId" clId="{160F5320-FD69-4A50-8A1F-FDFEB323DFD5}" dt="2024-09-24T18:45:25.886" v="864"/>
          <ac:picMkLst>
            <pc:docMk/>
            <pc:sldMk cId="3761346789" sldId="276"/>
            <ac:picMk id="19" creationId="{3638180F-AB60-32DE-52CD-3BFA77BB266F}"/>
          </ac:picMkLst>
        </pc:picChg>
        <pc:picChg chg="add mod">
          <ac:chgData name="Adel Eissawy" userId="e994860506533692" providerId="LiveId" clId="{160F5320-FD69-4A50-8A1F-FDFEB323DFD5}" dt="2024-09-25T16:52:21.782" v="1294"/>
          <ac:picMkLst>
            <pc:docMk/>
            <pc:sldMk cId="3761346789" sldId="276"/>
            <ac:picMk id="19" creationId="{5FF11123-3F0B-8011-4F0B-C72D76660EDF}"/>
          </ac:picMkLst>
        </pc:picChg>
        <pc:picChg chg="add del mod ord">
          <ac:chgData name="Adel Eissawy" userId="e994860506533692" providerId="LiveId" clId="{160F5320-FD69-4A50-8A1F-FDFEB323DFD5}" dt="2024-09-24T18:45:52.315" v="865"/>
          <ac:picMkLst>
            <pc:docMk/>
            <pc:sldMk cId="3761346789" sldId="276"/>
            <ac:picMk id="22" creationId="{E04F18EB-F778-7E3A-A0B1-DFBA0E74547A}"/>
          </ac:picMkLst>
        </pc:picChg>
        <pc:picChg chg="add del mod">
          <ac:chgData name="Adel Eissawy" userId="e994860506533692" providerId="LiveId" clId="{160F5320-FD69-4A50-8A1F-FDFEB323DFD5}" dt="2024-09-24T18:45:54.159" v="867"/>
          <ac:picMkLst>
            <pc:docMk/>
            <pc:sldMk cId="3761346789" sldId="276"/>
            <ac:picMk id="23" creationId="{4D472501-001A-3B75-CD60-37E77BBC4057}"/>
          </ac:picMkLst>
        </pc:picChg>
        <pc:picChg chg="add del mod ord">
          <ac:chgData name="Adel Eissawy" userId="e994860506533692" providerId="LiveId" clId="{160F5320-FD69-4A50-8A1F-FDFEB323DFD5}" dt="2024-09-24T18:46:16.650" v="868"/>
          <ac:picMkLst>
            <pc:docMk/>
            <pc:sldMk cId="3761346789" sldId="276"/>
            <ac:picMk id="26" creationId="{49E1E10A-F41F-550F-A465-C98434E2FD69}"/>
          </ac:picMkLst>
        </pc:picChg>
        <pc:picChg chg="add del mod">
          <ac:chgData name="Adel Eissawy" userId="e994860506533692" providerId="LiveId" clId="{160F5320-FD69-4A50-8A1F-FDFEB323DFD5}" dt="2024-09-24T18:46:18.135" v="870"/>
          <ac:picMkLst>
            <pc:docMk/>
            <pc:sldMk cId="3761346789" sldId="276"/>
            <ac:picMk id="27" creationId="{E0A83B1B-FF7E-446F-1A06-3C2707CB2335}"/>
          </ac:picMkLst>
        </pc:picChg>
        <pc:picChg chg="add del mod ord">
          <ac:chgData name="Adel Eissawy" userId="e994860506533692" providerId="LiveId" clId="{160F5320-FD69-4A50-8A1F-FDFEB323DFD5}" dt="2024-09-24T18:46:43.121" v="871"/>
          <ac:picMkLst>
            <pc:docMk/>
            <pc:sldMk cId="3761346789" sldId="276"/>
            <ac:picMk id="30" creationId="{92F0549E-262B-FDAF-2145-8A5C607902D4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3761346789" sldId="276"/>
            <ac:picMk id="31" creationId="{EF3CA881-0EA8-CFD4-C0EF-C9009FD52624}"/>
          </ac:picMkLst>
        </pc:picChg>
        <pc:picChg chg="add del mod ord">
          <ac:chgData name="Adel Eissawy" userId="e994860506533692" providerId="LiveId" clId="{160F5320-FD69-4A50-8A1F-FDFEB323DFD5}" dt="2024-09-25T16:50:41.886" v="1282"/>
          <ac:picMkLst>
            <pc:docMk/>
            <pc:sldMk cId="3761346789" sldId="276"/>
            <ac:picMk id="40" creationId="{172150BF-3F5A-8536-D539-46672E467AE1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55:23.945" v="1304"/>
        <pc:sldMkLst>
          <pc:docMk/>
          <pc:sldMk cId="53655770" sldId="277"/>
        </pc:sldMkLst>
        <pc:spChg chg="add">
          <ac:chgData name="Adel Eissawy" userId="e994860506533692" providerId="LiveId" clId="{160F5320-FD69-4A50-8A1F-FDFEB323DFD5}" dt="2024-09-16T19:08:18.768" v="225" actId="26606"/>
          <ac:spMkLst>
            <pc:docMk/>
            <pc:sldMk cId="53655770" sldId="277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08:18.768" v="225" actId="26606"/>
          <ac:spMkLst>
            <pc:docMk/>
            <pc:sldMk cId="53655770" sldId="277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08:18.768" v="225" actId="26606"/>
          <ac:spMkLst>
            <pc:docMk/>
            <pc:sldMk cId="53655770" sldId="277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08:18.768" v="225" actId="26606"/>
          <ac:spMkLst>
            <pc:docMk/>
            <pc:sldMk cId="53655770" sldId="277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08:18.768" v="225" actId="26606"/>
          <ac:spMkLst>
            <pc:docMk/>
            <pc:sldMk cId="53655770" sldId="277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9:08:18.768" v="225" actId="26606"/>
          <ac:spMkLst>
            <pc:docMk/>
            <pc:sldMk cId="53655770" sldId="277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08:18.768" v="225" actId="26606"/>
          <ac:spMkLst>
            <pc:docMk/>
            <pc:sldMk cId="53655770" sldId="277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5T16:52:54.740" v="1297"/>
          <ac:picMkLst>
            <pc:docMk/>
            <pc:sldMk cId="53655770" sldId="277"/>
            <ac:picMk id="2" creationId="{B1FBEFC1-2742-F8AC-EA22-E2B284AADC7E}"/>
          </ac:picMkLst>
        </pc:picChg>
        <pc:picChg chg="add mod">
          <ac:chgData name="Adel Eissawy" userId="e994860506533692" providerId="LiveId" clId="{160F5320-FD69-4A50-8A1F-FDFEB323DFD5}" dt="2024-09-16T19:18:55.482" v="290" actId="1440"/>
          <ac:picMkLst>
            <pc:docMk/>
            <pc:sldMk cId="53655770" sldId="277"/>
            <ac:picMk id="3" creationId="{F597472F-F0F3-3B2A-4CED-D3A9A79C37BF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53655770" sldId="277"/>
            <ac:picMk id="4" creationId="{A51CFC72-41D9-4F01-79DF-5A4FBAC355CE}"/>
          </ac:picMkLst>
        </pc:picChg>
        <pc:picChg chg="add del mod ord">
          <ac:chgData name="Adel Eissawy" userId="e994860506533692" providerId="LiveId" clId="{160F5320-FD69-4A50-8A1F-FDFEB323DFD5}" dt="2024-09-24T18:47:41.537" v="874"/>
          <ac:picMkLst>
            <pc:docMk/>
            <pc:sldMk cId="53655770" sldId="277"/>
            <ac:picMk id="5" creationId="{A5421AFF-D947-9C04-0D2C-BDC0F11DB0EC}"/>
          </ac:picMkLst>
        </pc:picChg>
        <pc:picChg chg="add del mod">
          <ac:chgData name="Adel Eissawy" userId="e994860506533692" providerId="LiveId" clId="{160F5320-FD69-4A50-8A1F-FDFEB323DFD5}" dt="2024-09-17T18:38:09.889" v="411"/>
          <ac:picMkLst>
            <pc:docMk/>
            <pc:sldMk cId="53655770" sldId="277"/>
            <ac:picMk id="5" creationId="{EDA559F3-1F02-F419-6F7A-D0A35A9D5145}"/>
          </ac:picMkLst>
        </pc:picChg>
        <pc:picChg chg="add del mod ord">
          <ac:chgData name="Adel Eissawy" userId="e994860506533692" providerId="LiveId" clId="{160F5320-FD69-4A50-8A1F-FDFEB323DFD5}" dt="2024-09-25T16:53:55.513" v="1298"/>
          <ac:picMkLst>
            <pc:docMk/>
            <pc:sldMk cId="53655770" sldId="277"/>
            <ac:picMk id="6" creationId="{49930144-30E4-AF4A-8222-176D4B2F1129}"/>
          </ac:picMkLst>
        </pc:picChg>
        <pc:picChg chg="add del mod">
          <ac:chgData name="Adel Eissawy" userId="e994860506533692" providerId="LiveId" clId="{160F5320-FD69-4A50-8A1F-FDFEB323DFD5}" dt="2024-09-24T18:47:47.529" v="876"/>
          <ac:picMkLst>
            <pc:docMk/>
            <pc:sldMk cId="53655770" sldId="277"/>
            <ac:picMk id="6" creationId="{ABA3670A-8FC0-5F44-0CA8-5249349B4FB1}"/>
          </ac:picMkLst>
        </pc:picChg>
        <pc:picChg chg="add del mod">
          <ac:chgData name="Adel Eissawy" userId="e994860506533692" providerId="LiveId" clId="{160F5320-FD69-4A50-8A1F-FDFEB323DFD5}" dt="2024-09-17T18:59:55.855" v="414"/>
          <ac:picMkLst>
            <pc:docMk/>
            <pc:sldMk cId="53655770" sldId="277"/>
            <ac:picMk id="6" creationId="{C9D838E5-BDEB-977B-7581-FC2559693FCB}"/>
          </ac:picMkLst>
        </pc:picChg>
        <pc:picChg chg="add del mod">
          <ac:chgData name="Adel Eissawy" userId="e994860506533692" providerId="LiveId" clId="{160F5320-FD69-4A50-8A1F-FDFEB323DFD5}" dt="2024-09-25T16:54:06.243" v="1300"/>
          <ac:picMkLst>
            <pc:docMk/>
            <pc:sldMk cId="53655770" sldId="277"/>
            <ac:picMk id="7" creationId="{552E6630-A3E6-061B-8883-38C6CD5C8418}"/>
          </ac:picMkLst>
        </pc:picChg>
        <pc:picChg chg="add del mod ord">
          <ac:chgData name="Adel Eissawy" userId="e994860506533692" providerId="LiveId" clId="{160F5320-FD69-4A50-8A1F-FDFEB323DFD5}" dt="2024-09-24T18:48:01.049" v="877"/>
          <ac:picMkLst>
            <pc:docMk/>
            <pc:sldMk cId="53655770" sldId="277"/>
            <ac:picMk id="11" creationId="{609C0623-5A6E-6B3F-B470-A91020EDEDD5}"/>
          </ac:picMkLst>
        </pc:picChg>
        <pc:picChg chg="add del mod">
          <ac:chgData name="Adel Eissawy" userId="e994860506533692" providerId="LiveId" clId="{160F5320-FD69-4A50-8A1F-FDFEB323DFD5}" dt="2024-09-24T18:48:03.010" v="879"/>
          <ac:picMkLst>
            <pc:docMk/>
            <pc:sldMk cId="53655770" sldId="277"/>
            <ac:picMk id="13" creationId="{5E4B1A2E-FF7D-1DDC-55B6-AEBE595D72C4}"/>
          </ac:picMkLst>
        </pc:picChg>
        <pc:picChg chg="add del mod ord">
          <ac:chgData name="Adel Eissawy" userId="e994860506533692" providerId="LiveId" clId="{160F5320-FD69-4A50-8A1F-FDFEB323DFD5}" dt="2024-09-25T16:54:26.461" v="1301"/>
          <ac:picMkLst>
            <pc:docMk/>
            <pc:sldMk cId="53655770" sldId="277"/>
            <ac:picMk id="15" creationId="{D0B3C41C-C6CA-E27B-B8B4-441D028234AB}"/>
          </ac:picMkLst>
        </pc:picChg>
        <pc:picChg chg="add del mod">
          <ac:chgData name="Adel Eissawy" userId="e994860506533692" providerId="LiveId" clId="{160F5320-FD69-4A50-8A1F-FDFEB323DFD5}" dt="2024-09-25T16:54:39.129" v="1303"/>
          <ac:picMkLst>
            <pc:docMk/>
            <pc:sldMk cId="53655770" sldId="277"/>
            <ac:picMk id="17" creationId="{C6AC8954-6A2D-44EE-4F0E-AAE2DC177B4A}"/>
          </ac:picMkLst>
        </pc:picChg>
        <pc:picChg chg="add del mod ord">
          <ac:chgData name="Adel Eissawy" userId="e994860506533692" providerId="LiveId" clId="{160F5320-FD69-4A50-8A1F-FDFEB323DFD5}" dt="2024-09-24T18:48:29.816" v="880"/>
          <ac:picMkLst>
            <pc:docMk/>
            <pc:sldMk cId="53655770" sldId="277"/>
            <ac:picMk id="19" creationId="{B7DAFE45-855F-E987-A5A9-5A385A04CFC7}"/>
          </ac:picMkLst>
        </pc:picChg>
        <pc:picChg chg="add del mod">
          <ac:chgData name="Adel Eissawy" userId="e994860506533692" providerId="LiveId" clId="{160F5320-FD69-4A50-8A1F-FDFEB323DFD5}" dt="2024-09-24T18:48:31.598" v="882"/>
          <ac:picMkLst>
            <pc:docMk/>
            <pc:sldMk cId="53655770" sldId="277"/>
            <ac:picMk id="21" creationId="{BB85562D-D50C-411A-2293-52927E5FAD86}"/>
          </ac:picMkLst>
        </pc:picChg>
        <pc:picChg chg="add del mod ord">
          <ac:chgData name="Adel Eissawy" userId="e994860506533692" providerId="LiveId" clId="{160F5320-FD69-4A50-8A1F-FDFEB323DFD5}" dt="2024-09-17T19:00:11.191" v="415"/>
          <ac:picMkLst>
            <pc:docMk/>
            <pc:sldMk cId="53655770" sldId="277"/>
            <ac:picMk id="21" creationId="{C977F91B-1A59-A566-DA9E-A6F0AF3EA9A9}"/>
          </ac:picMkLst>
        </pc:picChg>
        <pc:picChg chg="add del mod ord">
          <ac:chgData name="Adel Eissawy" userId="e994860506533692" providerId="LiveId" clId="{160F5320-FD69-4A50-8A1F-FDFEB323DFD5}" dt="2024-09-25T16:55:23.945" v="1304"/>
          <ac:picMkLst>
            <pc:docMk/>
            <pc:sldMk cId="53655770" sldId="277"/>
            <ac:picMk id="22" creationId="{48C158D5-DB6F-3939-CF60-1F3D95FCC994}"/>
          </ac:picMkLst>
        </pc:picChg>
        <pc:picChg chg="add del mod">
          <ac:chgData name="Adel Eissawy" userId="e994860506533692" providerId="LiveId" clId="{160F5320-FD69-4A50-8A1F-FDFEB323DFD5}" dt="2024-09-17T19:00:14.803" v="417"/>
          <ac:picMkLst>
            <pc:docMk/>
            <pc:sldMk cId="53655770" sldId="277"/>
            <ac:picMk id="22" creationId="{BC5562E0-A17B-FC3B-4F4B-B4CF823D1E18}"/>
          </ac:picMkLst>
        </pc:picChg>
        <pc:picChg chg="add mod">
          <ac:chgData name="Adel Eissawy" userId="e994860506533692" providerId="LiveId" clId="{160F5320-FD69-4A50-8A1F-FDFEB323DFD5}" dt="2024-09-25T16:55:23.945" v="1304"/>
          <ac:picMkLst>
            <pc:docMk/>
            <pc:sldMk cId="53655770" sldId="277"/>
            <ac:picMk id="23" creationId="{4EDB773B-98BD-99B9-7CF0-AD564F8DF89A}"/>
          </ac:picMkLst>
        </pc:picChg>
        <pc:picChg chg="add del mod ord">
          <ac:chgData name="Adel Eissawy" userId="e994860506533692" providerId="LiveId" clId="{160F5320-FD69-4A50-8A1F-FDFEB323DFD5}" dt="2024-09-24T18:48:52.617" v="883"/>
          <ac:picMkLst>
            <pc:docMk/>
            <pc:sldMk cId="53655770" sldId="277"/>
            <ac:picMk id="24" creationId="{82987C02-31E8-7F6E-14E7-23952A550E33}"/>
          </ac:picMkLst>
        </pc:picChg>
        <pc:picChg chg="add del mod">
          <ac:chgData name="Adel Eissawy" userId="e994860506533692" providerId="LiveId" clId="{160F5320-FD69-4A50-8A1F-FDFEB323DFD5}" dt="2024-09-24T18:48:54.167" v="885"/>
          <ac:picMkLst>
            <pc:docMk/>
            <pc:sldMk cId="53655770" sldId="277"/>
            <ac:picMk id="25" creationId="{43BC5040-D9D1-DE3B-2CAB-70F2B3B951F9}"/>
          </ac:picMkLst>
        </pc:picChg>
        <pc:picChg chg="add del mod ord">
          <ac:chgData name="Adel Eissawy" userId="e994860506533692" providerId="LiveId" clId="{160F5320-FD69-4A50-8A1F-FDFEB323DFD5}" dt="2024-09-17T19:01:01.597" v="418"/>
          <ac:picMkLst>
            <pc:docMk/>
            <pc:sldMk cId="53655770" sldId="277"/>
            <ac:picMk id="25" creationId="{94C44B39-75C5-7CA9-2FA0-DF0D596BD728}"/>
          </ac:picMkLst>
        </pc:picChg>
        <pc:picChg chg="add del mod">
          <ac:chgData name="Adel Eissawy" userId="e994860506533692" providerId="LiveId" clId="{160F5320-FD69-4A50-8A1F-FDFEB323DFD5}" dt="2024-09-17T19:02:25.311" v="420"/>
          <ac:picMkLst>
            <pc:docMk/>
            <pc:sldMk cId="53655770" sldId="277"/>
            <ac:picMk id="26" creationId="{4F10C903-9321-5D73-4203-BA750EC40E53}"/>
          </ac:picMkLst>
        </pc:picChg>
        <pc:picChg chg="add del mod ord">
          <ac:chgData name="Adel Eissawy" userId="e994860506533692" providerId="LiveId" clId="{160F5320-FD69-4A50-8A1F-FDFEB323DFD5}" dt="2024-09-24T18:50:09.913" v="886"/>
          <ac:picMkLst>
            <pc:docMk/>
            <pc:sldMk cId="53655770" sldId="277"/>
            <ac:picMk id="28" creationId="{E38E7EBB-7ED0-7AB9-6A78-8E9EA3B7FCE9}"/>
          </ac:picMkLst>
        </pc:picChg>
        <pc:picChg chg="add del mod">
          <ac:chgData name="Adel Eissawy" userId="e994860506533692" providerId="LiveId" clId="{160F5320-FD69-4A50-8A1F-FDFEB323DFD5}" dt="2024-09-24T18:50:13.054" v="888"/>
          <ac:picMkLst>
            <pc:docMk/>
            <pc:sldMk cId="53655770" sldId="277"/>
            <ac:picMk id="29" creationId="{A5DE35B6-355E-0000-0663-0D4ECC231496}"/>
          </ac:picMkLst>
        </pc:picChg>
        <pc:picChg chg="add del mod ord">
          <ac:chgData name="Adel Eissawy" userId="e994860506533692" providerId="LiveId" clId="{160F5320-FD69-4A50-8A1F-FDFEB323DFD5}" dt="2024-09-24T18:50:53.415" v="889"/>
          <ac:picMkLst>
            <pc:docMk/>
            <pc:sldMk cId="53655770" sldId="277"/>
            <ac:picMk id="32" creationId="{24037B7E-D819-1699-A649-3DA375308CEA}"/>
          </ac:picMkLst>
        </pc:picChg>
        <pc:picChg chg="add del mod ord">
          <ac:chgData name="Adel Eissawy" userId="e994860506533692" providerId="LiveId" clId="{160F5320-FD69-4A50-8A1F-FDFEB323DFD5}" dt="2024-09-17T19:03:13.084" v="421"/>
          <ac:picMkLst>
            <pc:docMk/>
            <pc:sldMk cId="53655770" sldId="277"/>
            <ac:picMk id="32" creationId="{C62E101C-70D2-9CAA-A02D-A80AA5034B7E}"/>
          </ac:picMkLst>
        </pc:picChg>
        <pc:picChg chg="add del mod ord">
          <ac:chgData name="Adel Eissawy" userId="e994860506533692" providerId="LiveId" clId="{160F5320-FD69-4A50-8A1F-FDFEB323DFD5}" dt="2024-09-24T18:47:20.852" v="873"/>
          <ac:picMkLst>
            <pc:docMk/>
            <pc:sldMk cId="53655770" sldId="277"/>
            <ac:picMk id="33" creationId="{4914FB66-6838-CAB6-5D98-27FBEFC3C489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53655770" sldId="277"/>
            <ac:picMk id="34" creationId="{EB27E8DC-C98C-8BE1-9D1F-7081664595DC}"/>
          </ac:picMkLst>
        </pc:picChg>
        <pc:picChg chg="add del mod ord">
          <ac:chgData name="Adel Eissawy" userId="e994860506533692" providerId="LiveId" clId="{160F5320-FD69-4A50-8A1F-FDFEB323DFD5}" dt="2024-09-25T16:52:48.870" v="1295"/>
          <ac:picMkLst>
            <pc:docMk/>
            <pc:sldMk cId="53655770" sldId="277"/>
            <ac:picMk id="47" creationId="{21248D1A-6E76-217C-69BE-02CF2706E3A8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6:55:40.037" v="1305"/>
        <pc:sldMkLst>
          <pc:docMk/>
          <pc:sldMk cId="3141175187" sldId="278"/>
        </pc:sldMkLst>
        <pc:spChg chg="add">
          <ac:chgData name="Adel Eissawy" userId="e994860506533692" providerId="LiveId" clId="{160F5320-FD69-4A50-8A1F-FDFEB323DFD5}" dt="2024-09-16T19:08:33.439" v="229" actId="26606"/>
          <ac:spMkLst>
            <pc:docMk/>
            <pc:sldMk cId="3141175187" sldId="278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08:33.439" v="229" actId="26606"/>
          <ac:spMkLst>
            <pc:docMk/>
            <pc:sldMk cId="3141175187" sldId="278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08:33.439" v="229" actId="26606"/>
          <ac:spMkLst>
            <pc:docMk/>
            <pc:sldMk cId="3141175187" sldId="278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08:33.439" v="229" actId="26606"/>
          <ac:spMkLst>
            <pc:docMk/>
            <pc:sldMk cId="3141175187" sldId="278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08:33.439" v="229" actId="26606"/>
          <ac:spMkLst>
            <pc:docMk/>
            <pc:sldMk cId="3141175187" sldId="278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9:08:33.439" v="229" actId="26606"/>
          <ac:spMkLst>
            <pc:docMk/>
            <pc:sldMk cId="3141175187" sldId="278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08:33.439" v="229" actId="26606"/>
          <ac:spMkLst>
            <pc:docMk/>
            <pc:sldMk cId="3141175187" sldId="278"/>
            <ac:spMk id="20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5T16:55:40.037" v="1305"/>
          <ac:picMkLst>
            <pc:docMk/>
            <pc:sldMk cId="3141175187" sldId="278"/>
            <ac:picMk id="2" creationId="{8B5A1AD6-764A-253A-2E5C-1043C2485EF9}"/>
          </ac:picMkLst>
        </pc:picChg>
        <pc:picChg chg="add mod">
          <ac:chgData name="Adel Eissawy" userId="e994860506533692" providerId="LiveId" clId="{160F5320-FD69-4A50-8A1F-FDFEB323DFD5}" dt="2024-09-16T19:18:59.642" v="291" actId="1440"/>
          <ac:picMkLst>
            <pc:docMk/>
            <pc:sldMk cId="3141175187" sldId="278"/>
            <ac:picMk id="3" creationId="{D29DEFBA-9AD0-1A14-FD37-4E8369A90F22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3141175187" sldId="278"/>
            <ac:picMk id="4" creationId="{1204B6A3-37E0-13EE-EB6A-E611824C2913}"/>
          </ac:picMkLst>
        </pc:picChg>
        <pc:picChg chg="add del mod">
          <ac:chgData name="Adel Eissawy" userId="e994860506533692" providerId="LiveId" clId="{160F5320-FD69-4A50-8A1F-FDFEB323DFD5}" dt="2024-09-17T19:06:45.352" v="422"/>
          <ac:picMkLst>
            <pc:docMk/>
            <pc:sldMk cId="3141175187" sldId="278"/>
            <ac:picMk id="5" creationId="{0F79D229-B196-E447-88A8-D5D3E4278E4B}"/>
          </ac:picMkLst>
        </pc:picChg>
        <pc:picChg chg="add del mod ord">
          <ac:chgData name="Adel Eissawy" userId="e994860506533692" providerId="LiveId" clId="{160F5320-FD69-4A50-8A1F-FDFEB323DFD5}" dt="2024-09-24T18:51:44.601" v="891"/>
          <ac:picMkLst>
            <pc:docMk/>
            <pc:sldMk cId="3141175187" sldId="278"/>
            <ac:picMk id="6" creationId="{C4D13E87-46A0-B2D7-B594-6DB3EB84835D}"/>
          </ac:picMkLst>
        </pc:picChg>
        <pc:picChg chg="add del mod ord">
          <ac:chgData name="Adel Eissawy" userId="e994860506533692" providerId="LiveId" clId="{160F5320-FD69-4A50-8A1F-FDFEB323DFD5}" dt="2024-09-24T18:51:55.738" v="892"/>
          <ac:picMkLst>
            <pc:docMk/>
            <pc:sldMk cId="3141175187" sldId="278"/>
            <ac:picMk id="13" creationId="{32480BA7-E791-5C52-BD6C-6F8692875373}"/>
          </ac:picMkLst>
        </pc:picChg>
        <pc:picChg chg="add del mod">
          <ac:chgData name="Adel Eissawy" userId="e994860506533692" providerId="LiveId" clId="{160F5320-FD69-4A50-8A1F-FDFEB323DFD5}" dt="2024-09-24T18:51:58.044" v="894"/>
          <ac:picMkLst>
            <pc:docMk/>
            <pc:sldMk cId="3141175187" sldId="278"/>
            <ac:picMk id="15" creationId="{BF0F71AE-E179-D824-E3A8-5E1A035E39D4}"/>
          </ac:picMkLst>
        </pc:picChg>
        <pc:picChg chg="add del mod ord">
          <ac:chgData name="Adel Eissawy" userId="e994860506533692" providerId="LiveId" clId="{160F5320-FD69-4A50-8A1F-FDFEB323DFD5}" dt="2024-09-24T18:52:09.525" v="895"/>
          <ac:picMkLst>
            <pc:docMk/>
            <pc:sldMk cId="3141175187" sldId="278"/>
            <ac:picMk id="21" creationId="{9BDF44FD-B0DF-D4A8-813D-F399E170C061}"/>
          </ac:picMkLst>
        </pc:picChg>
        <pc:picChg chg="add del mod">
          <ac:chgData name="Adel Eissawy" userId="e994860506533692" providerId="LiveId" clId="{160F5320-FD69-4A50-8A1F-FDFEB323DFD5}" dt="2024-09-24T18:53:26.854" v="897"/>
          <ac:picMkLst>
            <pc:docMk/>
            <pc:sldMk cId="3141175187" sldId="278"/>
            <ac:picMk id="22" creationId="{3BE7F8A3-1662-EEEC-0FCB-6A511EA0FC30}"/>
          </ac:picMkLst>
        </pc:picChg>
        <pc:picChg chg="add del mod ord">
          <ac:chgData name="Adel Eissawy" userId="e994860506533692" providerId="LiveId" clId="{160F5320-FD69-4A50-8A1F-FDFEB323DFD5}" dt="2024-09-24T18:53:38.692" v="898"/>
          <ac:picMkLst>
            <pc:docMk/>
            <pc:sldMk cId="3141175187" sldId="278"/>
            <ac:picMk id="30" creationId="{AB6DAC32-A008-CE03-7D40-57A2B5AB39E9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3141175187" sldId="278"/>
            <ac:picMk id="31" creationId="{2592B213-7777-93A9-E6B1-71F903FB94A6}"/>
          </ac:picMkLst>
        </pc:picChg>
        <pc:picChg chg="add del mod ord">
          <ac:chgData name="Adel Eissawy" userId="e994860506533692" providerId="LiveId" clId="{160F5320-FD69-4A50-8A1F-FDFEB323DFD5}" dt="2024-09-25T16:55:40.037" v="1305"/>
          <ac:picMkLst>
            <pc:docMk/>
            <pc:sldMk cId="3141175187" sldId="278"/>
            <ac:picMk id="45" creationId="{C24ABB75-883E-01B9-4756-FAD512161460}"/>
          </ac:picMkLst>
        </pc:picChg>
      </pc:sldChg>
      <pc:sldChg chg="addSp delSp modSp new del mod modTransition setBg modAnim">
        <pc:chgData name="Adel Eissawy" userId="e994860506533692" providerId="LiveId" clId="{160F5320-FD69-4A50-8A1F-FDFEB323DFD5}" dt="2024-09-24T20:03:35.937" v="960" actId="2696"/>
        <pc:sldMkLst>
          <pc:docMk/>
          <pc:sldMk cId="1032414148" sldId="279"/>
        </pc:sldMkLst>
        <pc:spChg chg="add">
          <ac:chgData name="Adel Eissawy" userId="e994860506533692" providerId="LiveId" clId="{160F5320-FD69-4A50-8A1F-FDFEB323DFD5}" dt="2024-09-16T19:08:47.124" v="233" actId="26606"/>
          <ac:spMkLst>
            <pc:docMk/>
            <pc:sldMk cId="1032414148" sldId="279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08:47.124" v="233" actId="26606"/>
          <ac:spMkLst>
            <pc:docMk/>
            <pc:sldMk cId="1032414148" sldId="279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08:47.124" v="233" actId="26606"/>
          <ac:spMkLst>
            <pc:docMk/>
            <pc:sldMk cId="1032414148" sldId="279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08:47.124" v="233" actId="26606"/>
          <ac:spMkLst>
            <pc:docMk/>
            <pc:sldMk cId="1032414148" sldId="279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08:47.124" v="233" actId="26606"/>
          <ac:spMkLst>
            <pc:docMk/>
            <pc:sldMk cId="1032414148" sldId="279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9:08:47.124" v="233" actId="26606"/>
          <ac:spMkLst>
            <pc:docMk/>
            <pc:sldMk cId="1032414148" sldId="279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08:47.124" v="233" actId="26606"/>
          <ac:spMkLst>
            <pc:docMk/>
            <pc:sldMk cId="1032414148" sldId="279"/>
            <ac:spMk id="20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19:58:39.774" v="912" actId="478"/>
          <ac:picMkLst>
            <pc:docMk/>
            <pc:sldMk cId="1032414148" sldId="279"/>
            <ac:picMk id="3" creationId="{C17314BD-267F-61B2-A879-8E8B61C08D38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1032414148" sldId="279"/>
            <ac:picMk id="4" creationId="{19E7EF41-5E02-132B-0E4A-A78A6C99F538}"/>
          </ac:picMkLst>
        </pc:picChg>
        <pc:picChg chg="add del mod">
          <ac:chgData name="Adel Eissawy" userId="e994860506533692" providerId="LiveId" clId="{160F5320-FD69-4A50-8A1F-FDFEB323DFD5}" dt="2024-09-17T19:06:45.352" v="422"/>
          <ac:picMkLst>
            <pc:docMk/>
            <pc:sldMk cId="1032414148" sldId="279"/>
            <ac:picMk id="5" creationId="{483D0CD0-189A-5480-F6D7-B1D9510A67EC}"/>
          </ac:picMkLst>
        </pc:picChg>
        <pc:picChg chg="add mod ord">
          <ac:chgData name="Adel Eissawy" userId="e994860506533692" providerId="LiveId" clId="{160F5320-FD69-4A50-8A1F-FDFEB323DFD5}" dt="2024-09-17T20:24:47.577" v="542" actId="167"/>
          <ac:picMkLst>
            <pc:docMk/>
            <pc:sldMk cId="1032414148" sldId="279"/>
            <ac:picMk id="6" creationId="{D59C6C69-46A6-C88A-F7F4-035B0B278AEC}"/>
          </ac:picMkLst>
        </pc:picChg>
        <pc:picChg chg="add mod">
          <ac:chgData name="Adel Eissawy" userId="e994860506533692" providerId="LiveId" clId="{160F5320-FD69-4A50-8A1F-FDFEB323DFD5}" dt="2024-09-24T19:57:47.831" v="910" actId="931"/>
          <ac:picMkLst>
            <pc:docMk/>
            <pc:sldMk cId="1032414148" sldId="279"/>
            <ac:picMk id="25" creationId="{C38642C9-387C-BAE6-1AA5-8DA50D296AF1}"/>
          </ac:picMkLst>
        </pc:picChg>
        <pc:picChg chg="add mod">
          <ac:chgData name="Adel Eissawy" userId="e994860506533692" providerId="LiveId" clId="{160F5320-FD69-4A50-8A1F-FDFEB323DFD5}" dt="2024-09-24T19:59:27.773" v="920" actId="1076"/>
          <ac:picMkLst>
            <pc:docMk/>
            <pc:sldMk cId="1032414148" sldId="279"/>
            <ac:picMk id="27" creationId="{757B3A9C-B523-9421-A021-6BAC81949F64}"/>
          </ac:picMkLst>
        </pc:picChg>
      </pc:sldChg>
      <pc:sldChg chg="addSp delSp modSp new del mod modTransition setBg modAnim">
        <pc:chgData name="Adel Eissawy" userId="e994860506533692" providerId="LiveId" clId="{160F5320-FD69-4A50-8A1F-FDFEB323DFD5}" dt="2024-09-24T20:03:54.664" v="964" actId="2696"/>
        <pc:sldMkLst>
          <pc:docMk/>
          <pc:sldMk cId="4275146500" sldId="280"/>
        </pc:sldMkLst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8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10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12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14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16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18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20" creationId="{3ECA69A1-7536-43AC-85EF-C7106179F5ED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25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27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29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31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33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35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9:10:44.192" v="240" actId="26606"/>
          <ac:spMkLst>
            <pc:docMk/>
            <pc:sldMk cId="4275146500" sldId="280"/>
            <ac:spMk id="37" creationId="{3ECA69A1-7536-43AC-85EF-C7106179F5ED}"/>
          </ac:spMkLst>
        </pc:spChg>
        <pc:picChg chg="add del mod">
          <ac:chgData name="Adel Eissawy" userId="e994860506533692" providerId="LiveId" clId="{160F5320-FD69-4A50-8A1F-FDFEB323DFD5}" dt="2024-09-24T19:59:36.500" v="921" actId="478"/>
          <ac:picMkLst>
            <pc:docMk/>
            <pc:sldMk cId="4275146500" sldId="280"/>
            <ac:picMk id="3" creationId="{D6E0CDE2-710A-3F53-BCD2-34574BF1E090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4275146500" sldId="280"/>
            <ac:picMk id="4" creationId="{DE3E1699-30EE-6AD8-6EDC-B23166EF01B2}"/>
          </ac:picMkLst>
        </pc:picChg>
        <pc:picChg chg="add del mod">
          <ac:chgData name="Adel Eissawy" userId="e994860506533692" providerId="LiveId" clId="{160F5320-FD69-4A50-8A1F-FDFEB323DFD5}" dt="2024-09-17T19:06:45.352" v="422"/>
          <ac:picMkLst>
            <pc:docMk/>
            <pc:sldMk cId="4275146500" sldId="280"/>
            <ac:picMk id="5" creationId="{E8C87D87-C852-516B-CCCA-90FFF5B78741}"/>
          </ac:picMkLst>
        </pc:picChg>
        <pc:picChg chg="add mod ord">
          <ac:chgData name="Adel Eissawy" userId="e994860506533692" providerId="LiveId" clId="{160F5320-FD69-4A50-8A1F-FDFEB323DFD5}" dt="2024-09-17T20:24:53.178" v="543" actId="167"/>
          <ac:picMkLst>
            <pc:docMk/>
            <pc:sldMk cId="4275146500" sldId="280"/>
            <ac:picMk id="6" creationId="{E7E176C2-6A40-40CD-7208-1B6091116638}"/>
          </ac:picMkLst>
        </pc:picChg>
        <pc:picChg chg="add mod">
          <ac:chgData name="Adel Eissawy" userId="e994860506533692" providerId="LiveId" clId="{160F5320-FD69-4A50-8A1F-FDFEB323DFD5}" dt="2024-09-24T20:00:07.005" v="930" actId="1440"/>
          <ac:picMkLst>
            <pc:docMk/>
            <pc:sldMk cId="4275146500" sldId="280"/>
            <ac:picMk id="11" creationId="{DDD4E89A-4B9D-68E6-C5C9-E8BFE2C97C94}"/>
          </ac:picMkLst>
        </pc:picChg>
      </pc:sldChg>
      <pc:sldChg chg="addSp delSp modSp new del mod modTransition setBg modAnim">
        <pc:chgData name="Adel Eissawy" userId="e994860506533692" providerId="LiveId" clId="{160F5320-FD69-4A50-8A1F-FDFEB323DFD5}" dt="2024-09-24T20:04:22.184" v="968" actId="2696"/>
        <pc:sldMkLst>
          <pc:docMk/>
          <pc:sldMk cId="1800138686" sldId="281"/>
        </pc:sldMkLst>
        <pc:spChg chg="add del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8" creationId="{F3060C83-F051-4F0E-ABAD-AA0DFC48B218}"/>
          </ac:spMkLst>
        </pc:spChg>
        <pc:spChg chg="add del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10" creationId="{83C98ABE-055B-441F-B07E-44F97F083C39}"/>
          </ac:spMkLst>
        </pc:spChg>
        <pc:spChg chg="add del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12" creationId="{29FDB030-9B49-4CED-8CCD-4D99382388AC}"/>
          </ac:spMkLst>
        </pc:spChg>
        <pc:spChg chg="add del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14" creationId="{3783CA14-24A1-485C-8B30-D6A5D87987AD}"/>
          </ac:spMkLst>
        </pc:spChg>
        <pc:spChg chg="add del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16" creationId="{9A97C86A-04D6-40F7-AE84-31AB43E6A846}"/>
          </ac:spMkLst>
        </pc:spChg>
        <pc:spChg chg="add del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18" creationId="{FF9F2414-84E8-453E-B1F3-389FDE8192D9}"/>
          </ac:spMkLst>
        </pc:spChg>
        <pc:spChg chg="add del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20" creationId="{3ECA69A1-7536-43AC-85EF-C7106179F5ED}"/>
          </ac:spMkLst>
        </pc:spChg>
        <pc:spChg chg="add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25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27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29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31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33" creationId="{9A97C86A-04D6-40F7-AE84-31AB43E6A846}"/>
          </ac:spMkLst>
        </pc:spChg>
        <pc:spChg chg="add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35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14:01.573" v="249" actId="26606"/>
          <ac:spMkLst>
            <pc:docMk/>
            <pc:sldMk cId="1800138686" sldId="281"/>
            <ac:spMk id="37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4T20:01:13.429" v="940" actId="1440"/>
          <ac:picMkLst>
            <pc:docMk/>
            <pc:sldMk cId="1800138686" sldId="281"/>
            <ac:picMk id="3" creationId="{36FD8DD2-5DE7-24CD-1738-1BBE74EABD26}"/>
          </ac:picMkLst>
        </pc:picChg>
        <pc:picChg chg="add del mod">
          <ac:chgData name="Adel Eissawy" userId="e994860506533692" providerId="LiveId" clId="{160F5320-FD69-4A50-8A1F-FDFEB323DFD5}" dt="2024-09-16T19:13:51.782" v="245" actId="478"/>
          <ac:picMkLst>
            <pc:docMk/>
            <pc:sldMk cId="1800138686" sldId="281"/>
            <ac:picMk id="3" creationId="{B96D18FA-3C82-B9BD-7E61-E206FB9A8E13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1800138686" sldId="281"/>
            <ac:picMk id="3" creationId="{C1A441B0-D1B9-7435-8B16-6B1A430993C2}"/>
          </ac:picMkLst>
        </pc:picChg>
        <pc:picChg chg="add del mod">
          <ac:chgData name="Adel Eissawy" userId="e994860506533692" providerId="LiveId" clId="{160F5320-FD69-4A50-8A1F-FDFEB323DFD5}" dt="2024-09-17T19:06:45.352" v="422"/>
          <ac:picMkLst>
            <pc:docMk/>
            <pc:sldMk cId="1800138686" sldId="281"/>
            <ac:picMk id="4" creationId="{5C92B67E-1772-EE25-D973-06E7E4F3316C}"/>
          </ac:picMkLst>
        </pc:picChg>
        <pc:picChg chg="add del mod">
          <ac:chgData name="Adel Eissawy" userId="e994860506533692" providerId="LiveId" clId="{160F5320-FD69-4A50-8A1F-FDFEB323DFD5}" dt="2024-09-24T20:00:52.419" v="933" actId="478"/>
          <ac:picMkLst>
            <pc:docMk/>
            <pc:sldMk cId="1800138686" sldId="281"/>
            <ac:picMk id="5" creationId="{831608D8-B0E0-0C0B-BD4A-AD972BC90AE6}"/>
          </ac:picMkLst>
        </pc:picChg>
        <pc:picChg chg="add del mod">
          <ac:chgData name="Adel Eissawy" userId="e994860506533692" providerId="LiveId" clId="{160F5320-FD69-4A50-8A1F-FDFEB323DFD5}" dt="2024-09-17T19:06:47.490" v="424"/>
          <ac:picMkLst>
            <pc:docMk/>
            <pc:sldMk cId="1800138686" sldId="281"/>
            <ac:picMk id="6" creationId="{B0C9A2B2-1A27-E289-3A89-8D114071641C}"/>
          </ac:picMkLst>
        </pc:picChg>
        <pc:picChg chg="add del mod ord">
          <ac:chgData name="Adel Eissawy" userId="e994860506533692" providerId="LiveId" clId="{160F5320-FD69-4A50-8A1F-FDFEB323DFD5}" dt="2024-09-17T19:07:55.645" v="425"/>
          <ac:picMkLst>
            <pc:docMk/>
            <pc:sldMk cId="1800138686" sldId="281"/>
            <ac:picMk id="9" creationId="{4FDF4430-DAC7-DCF3-D2C6-6EA44DC34177}"/>
          </ac:picMkLst>
        </pc:picChg>
        <pc:picChg chg="add del mod">
          <ac:chgData name="Adel Eissawy" userId="e994860506533692" providerId="LiveId" clId="{160F5320-FD69-4A50-8A1F-FDFEB323DFD5}" dt="2024-09-17T19:08:06.356" v="427"/>
          <ac:picMkLst>
            <pc:docMk/>
            <pc:sldMk cId="1800138686" sldId="281"/>
            <ac:picMk id="10" creationId="{45CF6FB0-B026-4D9E-DB2B-AEC5ABB3A413}"/>
          </ac:picMkLst>
        </pc:picChg>
        <pc:picChg chg="add del mod ord">
          <ac:chgData name="Adel Eissawy" userId="e994860506533692" providerId="LiveId" clId="{160F5320-FD69-4A50-8A1F-FDFEB323DFD5}" dt="2024-09-17T19:09:10.774" v="428"/>
          <ac:picMkLst>
            <pc:docMk/>
            <pc:sldMk cId="1800138686" sldId="281"/>
            <ac:picMk id="13" creationId="{27E8E66B-BFA2-C585-69B3-63C0F8435AE8}"/>
          </ac:picMkLst>
        </pc:picChg>
        <pc:picChg chg="add mod ord">
          <ac:chgData name="Adel Eissawy" userId="e994860506533692" providerId="LiveId" clId="{160F5320-FD69-4A50-8A1F-FDFEB323DFD5}" dt="2024-09-17T20:24:56.144" v="544" actId="167"/>
          <ac:picMkLst>
            <pc:docMk/>
            <pc:sldMk cId="1800138686" sldId="281"/>
            <ac:picMk id="14" creationId="{1BC24B35-6505-24F4-539C-7BBF3101143C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4T21:16:47.901" v="1160"/>
        <pc:sldMkLst>
          <pc:docMk/>
          <pc:sldMk cId="1854518021" sldId="282"/>
        </pc:sldMkLst>
        <pc:spChg chg="add">
          <ac:chgData name="Adel Eissawy" userId="e994860506533692" providerId="LiveId" clId="{160F5320-FD69-4A50-8A1F-FDFEB323DFD5}" dt="2024-09-16T19:14:21.490" v="253" actId="26606"/>
          <ac:spMkLst>
            <pc:docMk/>
            <pc:sldMk cId="1854518021" sldId="282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16T19:14:21.490" v="253" actId="26606"/>
          <ac:spMkLst>
            <pc:docMk/>
            <pc:sldMk cId="1854518021" sldId="282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16T19:14:21.490" v="253" actId="26606"/>
          <ac:spMkLst>
            <pc:docMk/>
            <pc:sldMk cId="1854518021" sldId="282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16T19:14:21.490" v="253" actId="26606"/>
          <ac:spMkLst>
            <pc:docMk/>
            <pc:sldMk cId="1854518021" sldId="282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16T19:14:21.490" v="253" actId="26606"/>
          <ac:spMkLst>
            <pc:docMk/>
            <pc:sldMk cId="1854518021" sldId="282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16T19:14:21.490" v="253" actId="26606"/>
          <ac:spMkLst>
            <pc:docMk/>
            <pc:sldMk cId="1854518021" sldId="282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16T19:14:21.490" v="253" actId="26606"/>
          <ac:spMkLst>
            <pc:docMk/>
            <pc:sldMk cId="1854518021" sldId="282"/>
            <ac:spMk id="20" creationId="{3ECA69A1-7536-43AC-85EF-C7106179F5ED}"/>
          </ac:spMkLst>
        </pc:spChg>
        <pc:picChg chg="add mod ord">
          <ac:chgData name="Adel Eissawy" userId="e994860506533692" providerId="LiveId" clId="{160F5320-FD69-4A50-8A1F-FDFEB323DFD5}" dt="2024-09-24T20:48:19.233" v="1010" actId="34307"/>
          <ac:picMkLst>
            <pc:docMk/>
            <pc:sldMk cId="1854518021" sldId="282"/>
            <ac:picMk id="2" creationId="{B4C6C02F-08D7-F3D2-2691-CCF1EE71C939}"/>
          </ac:picMkLst>
        </pc:picChg>
        <pc:picChg chg="add mod">
          <ac:chgData name="Adel Eissawy" userId="e994860506533692" providerId="LiveId" clId="{160F5320-FD69-4A50-8A1F-FDFEB323DFD5}" dt="2024-09-16T19:19:19.701" v="295" actId="1440"/>
          <ac:picMkLst>
            <pc:docMk/>
            <pc:sldMk cId="1854518021" sldId="282"/>
            <ac:picMk id="3" creationId="{552FBCE3-62F7-0EC6-5360-8DA30C742B0D}"/>
          </ac:picMkLst>
        </pc:picChg>
        <pc:picChg chg="add del mod">
          <ac:chgData name="Adel Eissawy" userId="e994860506533692" providerId="LiveId" clId="{160F5320-FD69-4A50-8A1F-FDFEB323DFD5}" dt="2024-09-17T17:34:07.624" v="339"/>
          <ac:picMkLst>
            <pc:docMk/>
            <pc:sldMk cId="1854518021" sldId="282"/>
            <ac:picMk id="4" creationId="{D2AD80BC-9147-61E8-DFE0-580A4FCDEA72}"/>
          </ac:picMkLst>
        </pc:picChg>
        <pc:picChg chg="add del mod">
          <ac:chgData name="Adel Eissawy" userId="e994860506533692" providerId="LiveId" clId="{160F5320-FD69-4A50-8A1F-FDFEB323DFD5}" dt="2024-09-17T19:09:41.999" v="429"/>
          <ac:picMkLst>
            <pc:docMk/>
            <pc:sldMk cId="1854518021" sldId="282"/>
            <ac:picMk id="6" creationId="{231C2296-C78C-DCC5-C477-9FE0FC67C55C}"/>
          </ac:picMkLst>
        </pc:picChg>
        <pc:picChg chg="add del mod ord">
          <ac:chgData name="Adel Eissawy" userId="e994860506533692" providerId="LiveId" clId="{160F5320-FD69-4A50-8A1F-FDFEB323DFD5}" dt="2024-09-24T20:48:19.306" v="1011"/>
          <ac:picMkLst>
            <pc:docMk/>
            <pc:sldMk cId="1854518021" sldId="282"/>
            <ac:picMk id="7" creationId="{8907ECC9-BFD8-EB02-1233-9D8F5CDC7564}"/>
          </ac:picMkLst>
        </pc:picChg>
      </pc:sldChg>
      <pc:sldChg chg="addSp delSp modSp new mod ord modTransition setBg modAnim">
        <pc:chgData name="Adel Eissawy" userId="e994860506533692" providerId="LiveId" clId="{160F5320-FD69-4A50-8A1F-FDFEB323DFD5}" dt="2024-09-25T18:00:12.409" v="1577" actId="171"/>
        <pc:sldMkLst>
          <pc:docMk/>
          <pc:sldMk cId="768430942" sldId="283"/>
        </pc:sldMkLst>
        <pc:spChg chg="add">
          <ac:chgData name="Adel Eissawy" userId="e994860506533692" providerId="LiveId" clId="{160F5320-FD69-4A50-8A1F-FDFEB323DFD5}" dt="2024-09-24T20:01:48.067" v="944" actId="26606"/>
          <ac:spMkLst>
            <pc:docMk/>
            <pc:sldMk cId="768430942" sldId="283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24T20:01:48.067" v="944" actId="26606"/>
          <ac:spMkLst>
            <pc:docMk/>
            <pc:sldMk cId="768430942" sldId="283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24T20:01:48.067" v="944" actId="26606"/>
          <ac:spMkLst>
            <pc:docMk/>
            <pc:sldMk cId="768430942" sldId="283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24T20:01:48.067" v="944" actId="26606"/>
          <ac:spMkLst>
            <pc:docMk/>
            <pc:sldMk cId="768430942" sldId="283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24T20:01:48.067" v="944" actId="26606"/>
          <ac:spMkLst>
            <pc:docMk/>
            <pc:sldMk cId="768430942" sldId="283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24T20:01:48.067" v="944" actId="26606"/>
          <ac:spMkLst>
            <pc:docMk/>
            <pc:sldMk cId="768430942" sldId="283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24T20:01:48.067" v="944" actId="26606"/>
          <ac:spMkLst>
            <pc:docMk/>
            <pc:sldMk cId="768430942" sldId="283"/>
            <ac:spMk id="20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4T20:01:51.676" v="945" actId="1440"/>
          <ac:picMkLst>
            <pc:docMk/>
            <pc:sldMk cId="768430942" sldId="283"/>
            <ac:picMk id="3" creationId="{A2C7811D-21A2-0536-E697-0A3CF9ECA4C4}"/>
          </ac:picMkLst>
        </pc:picChg>
        <pc:picChg chg="add del mod">
          <ac:chgData name="Adel Eissawy" userId="e994860506533692" providerId="LiveId" clId="{160F5320-FD69-4A50-8A1F-FDFEB323DFD5}" dt="2024-09-25T17:31:25.224" v="1449"/>
          <ac:picMkLst>
            <pc:docMk/>
            <pc:sldMk cId="768430942" sldId="283"/>
            <ac:picMk id="9" creationId="{9C8743F0-0287-75D1-315C-65859D32B739}"/>
          </ac:picMkLst>
        </pc:picChg>
        <pc:picChg chg="add del mod ord">
          <ac:chgData name="Adel Eissawy" userId="e994860506533692" providerId="LiveId" clId="{160F5320-FD69-4A50-8A1F-FDFEB323DFD5}" dt="2024-09-25T17:31:39.315" v="1450"/>
          <ac:picMkLst>
            <pc:docMk/>
            <pc:sldMk cId="768430942" sldId="283"/>
            <ac:picMk id="15" creationId="{E66C6569-469D-CA4D-C70B-79C0A25B8893}"/>
          </ac:picMkLst>
        </pc:picChg>
        <pc:picChg chg="add del mod">
          <ac:chgData name="Adel Eissawy" userId="e994860506533692" providerId="LiveId" clId="{160F5320-FD69-4A50-8A1F-FDFEB323DFD5}" dt="2024-09-25T17:31:41.323" v="1452"/>
          <ac:picMkLst>
            <pc:docMk/>
            <pc:sldMk cId="768430942" sldId="283"/>
            <ac:picMk id="17" creationId="{050F7139-E07D-5C1C-3306-D7BD0937B203}"/>
          </ac:picMkLst>
        </pc:picChg>
        <pc:picChg chg="add del mod ord">
          <ac:chgData name="Adel Eissawy" userId="e994860506533692" providerId="LiveId" clId="{160F5320-FD69-4A50-8A1F-FDFEB323DFD5}" dt="2024-09-25T17:32:08.011" v="1453"/>
          <ac:picMkLst>
            <pc:docMk/>
            <pc:sldMk cId="768430942" sldId="283"/>
            <ac:picMk id="22" creationId="{D4FB77EC-972C-CEEC-2E50-4FF541BBE6AD}"/>
          </ac:picMkLst>
        </pc:picChg>
        <pc:picChg chg="add del mod">
          <ac:chgData name="Adel Eissawy" userId="e994860506533692" providerId="LiveId" clId="{160F5320-FD69-4A50-8A1F-FDFEB323DFD5}" dt="2024-09-25T17:32:13.943" v="1455"/>
          <ac:picMkLst>
            <pc:docMk/>
            <pc:sldMk cId="768430942" sldId="283"/>
            <ac:picMk id="23" creationId="{620DA044-A58A-5122-33C7-91A69A8F945F}"/>
          </ac:picMkLst>
        </pc:picChg>
        <pc:picChg chg="add del mod ord">
          <ac:chgData name="Adel Eissawy" userId="e994860506533692" providerId="LiveId" clId="{160F5320-FD69-4A50-8A1F-FDFEB323DFD5}" dt="2024-09-25T17:32:26.019" v="1456"/>
          <ac:picMkLst>
            <pc:docMk/>
            <pc:sldMk cId="768430942" sldId="283"/>
            <ac:picMk id="26" creationId="{1BD1DA12-059C-3E7C-7612-2D316B186702}"/>
          </ac:picMkLst>
        </pc:picChg>
        <pc:picChg chg="add del mod">
          <ac:chgData name="Adel Eissawy" userId="e994860506533692" providerId="LiveId" clId="{160F5320-FD69-4A50-8A1F-FDFEB323DFD5}" dt="2024-09-25T17:32:27.914" v="1458"/>
          <ac:picMkLst>
            <pc:docMk/>
            <pc:sldMk cId="768430942" sldId="283"/>
            <ac:picMk id="27" creationId="{46AEE785-9848-1F3E-4E3F-B2D667ED8028}"/>
          </ac:picMkLst>
        </pc:picChg>
        <pc:picChg chg="add del mod ord">
          <ac:chgData name="Adel Eissawy" userId="e994860506533692" providerId="LiveId" clId="{160F5320-FD69-4A50-8A1F-FDFEB323DFD5}" dt="2024-09-25T17:32:40.238" v="1459"/>
          <ac:picMkLst>
            <pc:docMk/>
            <pc:sldMk cId="768430942" sldId="283"/>
            <ac:picMk id="30" creationId="{2D458F5B-449D-C556-C0BD-C5D1B6F80955}"/>
          </ac:picMkLst>
        </pc:picChg>
        <pc:picChg chg="add del mod">
          <ac:chgData name="Adel Eissawy" userId="e994860506533692" providerId="LiveId" clId="{160F5320-FD69-4A50-8A1F-FDFEB323DFD5}" dt="2024-09-25T17:32:43.440" v="1461"/>
          <ac:picMkLst>
            <pc:docMk/>
            <pc:sldMk cId="768430942" sldId="283"/>
            <ac:picMk id="31" creationId="{0547DEBD-E430-F423-5249-40CDEEE71269}"/>
          </ac:picMkLst>
        </pc:picChg>
        <pc:picChg chg="add del mod ord">
          <ac:chgData name="Adel Eissawy" userId="e994860506533692" providerId="LiveId" clId="{160F5320-FD69-4A50-8A1F-FDFEB323DFD5}" dt="2024-09-25T17:33:03.171" v="1462"/>
          <ac:picMkLst>
            <pc:docMk/>
            <pc:sldMk cId="768430942" sldId="283"/>
            <ac:picMk id="34" creationId="{A15DA812-6A9F-8C05-66E2-030E62CF95A0}"/>
          </ac:picMkLst>
        </pc:picChg>
        <pc:picChg chg="add del mod">
          <ac:chgData name="Adel Eissawy" userId="e994860506533692" providerId="LiveId" clId="{160F5320-FD69-4A50-8A1F-FDFEB323DFD5}" dt="2024-09-25T17:33:11.589" v="1464"/>
          <ac:picMkLst>
            <pc:docMk/>
            <pc:sldMk cId="768430942" sldId="283"/>
            <ac:picMk id="35" creationId="{0C816303-F087-0A95-54B5-C289078665D9}"/>
          </ac:picMkLst>
        </pc:picChg>
        <pc:picChg chg="add del mod ord">
          <ac:chgData name="Adel Eissawy" userId="e994860506533692" providerId="LiveId" clId="{160F5320-FD69-4A50-8A1F-FDFEB323DFD5}" dt="2024-09-25T17:33:46.958" v="1465"/>
          <ac:picMkLst>
            <pc:docMk/>
            <pc:sldMk cId="768430942" sldId="283"/>
            <ac:picMk id="38" creationId="{59996875-4F01-270E-6D9A-5E3C8BDBEC7C}"/>
          </ac:picMkLst>
        </pc:picChg>
        <pc:picChg chg="add del mod">
          <ac:chgData name="Adel Eissawy" userId="e994860506533692" providerId="LiveId" clId="{160F5320-FD69-4A50-8A1F-FDFEB323DFD5}" dt="2024-09-25T17:33:57.085" v="1467"/>
          <ac:picMkLst>
            <pc:docMk/>
            <pc:sldMk cId="768430942" sldId="283"/>
            <ac:picMk id="39" creationId="{6906D12B-586A-0AFF-D87F-04FFB98CBAB0}"/>
          </ac:picMkLst>
        </pc:picChg>
        <pc:picChg chg="add del mod ord">
          <ac:chgData name="Adel Eissawy" userId="e994860506533692" providerId="LiveId" clId="{160F5320-FD69-4A50-8A1F-FDFEB323DFD5}" dt="2024-09-25T17:34:20.051" v="1468"/>
          <ac:picMkLst>
            <pc:docMk/>
            <pc:sldMk cId="768430942" sldId="283"/>
            <ac:picMk id="42" creationId="{23212287-9C3A-B2BC-9367-1ED16D3A8A3C}"/>
          </ac:picMkLst>
        </pc:picChg>
        <pc:picChg chg="add del mod">
          <ac:chgData name="Adel Eissawy" userId="e994860506533692" providerId="LiveId" clId="{160F5320-FD69-4A50-8A1F-FDFEB323DFD5}" dt="2024-09-25T17:34:21.520" v="1470"/>
          <ac:picMkLst>
            <pc:docMk/>
            <pc:sldMk cId="768430942" sldId="283"/>
            <ac:picMk id="43" creationId="{2BD08FBC-F406-7710-EF69-8435E3406C6C}"/>
          </ac:picMkLst>
        </pc:picChg>
        <pc:picChg chg="add del mod ord">
          <ac:chgData name="Adel Eissawy" userId="e994860506533692" providerId="LiveId" clId="{160F5320-FD69-4A50-8A1F-FDFEB323DFD5}" dt="2024-09-25T17:34:42.497" v="1471"/>
          <ac:picMkLst>
            <pc:docMk/>
            <pc:sldMk cId="768430942" sldId="283"/>
            <ac:picMk id="46" creationId="{8CD78B01-ABC3-B654-80B9-D64E41B57AA2}"/>
          </ac:picMkLst>
        </pc:picChg>
        <pc:picChg chg="add del mod">
          <ac:chgData name="Adel Eissawy" userId="e994860506533692" providerId="LiveId" clId="{160F5320-FD69-4A50-8A1F-FDFEB323DFD5}" dt="2024-09-25T17:34:44.071" v="1473"/>
          <ac:picMkLst>
            <pc:docMk/>
            <pc:sldMk cId="768430942" sldId="283"/>
            <ac:picMk id="47" creationId="{2987BE64-1D5F-3909-F07B-806D13FCEC7E}"/>
          </ac:picMkLst>
        </pc:picChg>
        <pc:picChg chg="add del mod ord">
          <ac:chgData name="Adel Eissawy" userId="e994860506533692" providerId="LiveId" clId="{160F5320-FD69-4A50-8A1F-FDFEB323DFD5}" dt="2024-09-25T17:34:53.996" v="1474"/>
          <ac:picMkLst>
            <pc:docMk/>
            <pc:sldMk cId="768430942" sldId="283"/>
            <ac:picMk id="50" creationId="{1698DD9F-0203-FAF2-57D4-14C1341E2504}"/>
          </ac:picMkLst>
        </pc:picChg>
        <pc:picChg chg="add del mod">
          <ac:chgData name="Adel Eissawy" userId="e994860506533692" providerId="LiveId" clId="{160F5320-FD69-4A50-8A1F-FDFEB323DFD5}" dt="2024-09-25T17:34:55.305" v="1476"/>
          <ac:picMkLst>
            <pc:docMk/>
            <pc:sldMk cId="768430942" sldId="283"/>
            <ac:picMk id="51" creationId="{86582E39-9BF2-A234-02FE-CFE1B23338C4}"/>
          </ac:picMkLst>
        </pc:picChg>
        <pc:picChg chg="add del mod ord">
          <ac:chgData name="Adel Eissawy" userId="e994860506533692" providerId="LiveId" clId="{160F5320-FD69-4A50-8A1F-FDFEB323DFD5}" dt="2024-09-25T17:35:11.390" v="1477"/>
          <ac:picMkLst>
            <pc:docMk/>
            <pc:sldMk cId="768430942" sldId="283"/>
            <ac:picMk id="54" creationId="{6AA94207-B165-A958-6F01-1390AB350D0F}"/>
          </ac:picMkLst>
        </pc:picChg>
        <pc:picChg chg="add del mod">
          <ac:chgData name="Adel Eissawy" userId="e994860506533692" providerId="LiveId" clId="{160F5320-FD69-4A50-8A1F-FDFEB323DFD5}" dt="2024-09-25T17:35:12.872" v="1479"/>
          <ac:picMkLst>
            <pc:docMk/>
            <pc:sldMk cId="768430942" sldId="283"/>
            <ac:picMk id="55" creationId="{DA5A0326-DB3E-7DFD-F87F-BA59644E6E6B}"/>
          </ac:picMkLst>
        </pc:picChg>
        <pc:picChg chg="add del mod ord">
          <ac:chgData name="Adel Eissawy" userId="e994860506533692" providerId="LiveId" clId="{160F5320-FD69-4A50-8A1F-FDFEB323DFD5}" dt="2024-09-25T17:35:46.113" v="1480"/>
          <ac:picMkLst>
            <pc:docMk/>
            <pc:sldMk cId="768430942" sldId="283"/>
            <ac:picMk id="58" creationId="{AA95F6DE-00AF-05EA-A72A-51FD7EBF26E6}"/>
          </ac:picMkLst>
        </pc:picChg>
        <pc:picChg chg="add del mod">
          <ac:chgData name="Adel Eissawy" userId="e994860506533692" providerId="LiveId" clId="{160F5320-FD69-4A50-8A1F-FDFEB323DFD5}" dt="2024-09-25T17:35:47.884" v="1482"/>
          <ac:picMkLst>
            <pc:docMk/>
            <pc:sldMk cId="768430942" sldId="283"/>
            <ac:picMk id="59" creationId="{0578977A-DCA7-E48D-45A9-E6C7241E12F5}"/>
          </ac:picMkLst>
        </pc:picChg>
        <pc:picChg chg="add del mod ord">
          <ac:chgData name="Adel Eissawy" userId="e994860506533692" providerId="LiveId" clId="{160F5320-FD69-4A50-8A1F-FDFEB323DFD5}" dt="2024-09-25T17:36:02.544" v="1483"/>
          <ac:picMkLst>
            <pc:docMk/>
            <pc:sldMk cId="768430942" sldId="283"/>
            <ac:picMk id="62" creationId="{DB08B029-5C40-5172-76F2-35F5D338F4F6}"/>
          </ac:picMkLst>
        </pc:picChg>
        <pc:picChg chg="add del mod">
          <ac:chgData name="Adel Eissawy" userId="e994860506533692" providerId="LiveId" clId="{160F5320-FD69-4A50-8A1F-FDFEB323DFD5}" dt="2024-09-25T17:36:04.070" v="1485"/>
          <ac:picMkLst>
            <pc:docMk/>
            <pc:sldMk cId="768430942" sldId="283"/>
            <ac:picMk id="63" creationId="{5D5058E8-F00B-E186-579E-20828904B329}"/>
          </ac:picMkLst>
        </pc:picChg>
        <pc:picChg chg="add del mod ord">
          <ac:chgData name="Adel Eissawy" userId="e994860506533692" providerId="LiveId" clId="{160F5320-FD69-4A50-8A1F-FDFEB323DFD5}" dt="2024-09-25T17:38:09.945" v="1486"/>
          <ac:picMkLst>
            <pc:docMk/>
            <pc:sldMk cId="768430942" sldId="283"/>
            <ac:picMk id="66" creationId="{034BDBD8-A029-E0C5-6C8E-D77CD9F82707}"/>
          </ac:picMkLst>
        </pc:picChg>
        <pc:picChg chg="add del mod">
          <ac:chgData name="Adel Eissawy" userId="e994860506533692" providerId="LiveId" clId="{160F5320-FD69-4A50-8A1F-FDFEB323DFD5}" dt="2024-09-25T17:38:43.704" v="1488"/>
          <ac:picMkLst>
            <pc:docMk/>
            <pc:sldMk cId="768430942" sldId="283"/>
            <ac:picMk id="67" creationId="{28E8FF4C-F2C8-AAE7-66DD-5600E5F61154}"/>
          </ac:picMkLst>
        </pc:picChg>
        <pc:picChg chg="add del mod ord">
          <ac:chgData name="Adel Eissawy" userId="e994860506533692" providerId="LiveId" clId="{160F5320-FD69-4A50-8A1F-FDFEB323DFD5}" dt="2024-09-25T17:39:13.001" v="1489"/>
          <ac:picMkLst>
            <pc:docMk/>
            <pc:sldMk cId="768430942" sldId="283"/>
            <ac:picMk id="72" creationId="{17715A46-C733-7F09-F776-A89C7AB6A391}"/>
          </ac:picMkLst>
        </pc:picChg>
        <pc:picChg chg="add del mod">
          <ac:chgData name="Adel Eissawy" userId="e994860506533692" providerId="LiveId" clId="{160F5320-FD69-4A50-8A1F-FDFEB323DFD5}" dt="2024-09-25T17:39:14.384" v="1491"/>
          <ac:picMkLst>
            <pc:docMk/>
            <pc:sldMk cId="768430942" sldId="283"/>
            <ac:picMk id="73" creationId="{8A6AF0AE-2A65-832D-523D-58E55E23F6FB}"/>
          </ac:picMkLst>
        </pc:picChg>
        <pc:picChg chg="add del mod ord">
          <ac:chgData name="Adel Eissawy" userId="e994860506533692" providerId="LiveId" clId="{160F5320-FD69-4A50-8A1F-FDFEB323DFD5}" dt="2024-09-25T17:39:40.107" v="1492"/>
          <ac:picMkLst>
            <pc:docMk/>
            <pc:sldMk cId="768430942" sldId="283"/>
            <ac:picMk id="76" creationId="{897DD260-8769-4696-1E83-E98AA2F27F51}"/>
          </ac:picMkLst>
        </pc:picChg>
        <pc:picChg chg="add mod ord">
          <ac:chgData name="Adel Eissawy" userId="e994860506533692" providerId="LiveId" clId="{160F5320-FD69-4A50-8A1F-FDFEB323DFD5}" dt="2024-09-25T18:00:12.409" v="1577" actId="171"/>
          <ac:picMkLst>
            <pc:docMk/>
            <pc:sldMk cId="768430942" sldId="283"/>
            <ac:picMk id="77" creationId="{D7859395-9E09-0E2A-899C-246A5B70CB23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8:28:19.808" v="1612"/>
        <pc:sldMkLst>
          <pc:docMk/>
          <pc:sldMk cId="2316121988" sldId="284"/>
        </pc:sldMkLst>
        <pc:spChg chg="add">
          <ac:chgData name="Adel Eissawy" userId="e994860506533692" providerId="LiveId" clId="{160F5320-FD69-4A50-8A1F-FDFEB323DFD5}" dt="2024-09-24T20:02:16.144" v="949" actId="26606"/>
          <ac:spMkLst>
            <pc:docMk/>
            <pc:sldMk cId="2316121988" sldId="284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24T20:02:16.144" v="949" actId="26606"/>
          <ac:spMkLst>
            <pc:docMk/>
            <pc:sldMk cId="2316121988" sldId="284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24T20:02:16.144" v="949" actId="26606"/>
          <ac:spMkLst>
            <pc:docMk/>
            <pc:sldMk cId="2316121988" sldId="284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24T20:02:16.144" v="949" actId="26606"/>
          <ac:spMkLst>
            <pc:docMk/>
            <pc:sldMk cId="2316121988" sldId="284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24T20:02:16.144" v="949" actId="26606"/>
          <ac:spMkLst>
            <pc:docMk/>
            <pc:sldMk cId="2316121988" sldId="284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24T20:02:16.144" v="949" actId="26606"/>
          <ac:spMkLst>
            <pc:docMk/>
            <pc:sldMk cId="2316121988" sldId="284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24T20:02:16.144" v="949" actId="26606"/>
          <ac:spMkLst>
            <pc:docMk/>
            <pc:sldMk cId="2316121988" sldId="284"/>
            <ac:spMk id="20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4T20:02:19.492" v="950" actId="1440"/>
          <ac:picMkLst>
            <pc:docMk/>
            <pc:sldMk cId="2316121988" sldId="284"/>
            <ac:picMk id="3" creationId="{515BC764-D4C8-019E-92D8-3F8361874293}"/>
          </ac:picMkLst>
        </pc:picChg>
        <pc:picChg chg="add del mod">
          <ac:chgData name="Adel Eissawy" userId="e994860506533692" providerId="LiveId" clId="{160F5320-FD69-4A50-8A1F-FDFEB323DFD5}" dt="2024-09-25T17:40:56.877" v="1495"/>
          <ac:picMkLst>
            <pc:docMk/>
            <pc:sldMk cId="2316121988" sldId="284"/>
            <ac:picMk id="17" creationId="{456C6A4A-EE6D-A4AC-5349-0C098C76FDE0}"/>
          </ac:picMkLst>
        </pc:picChg>
        <pc:picChg chg="add del mod ord">
          <ac:chgData name="Adel Eissawy" userId="e994860506533692" providerId="LiveId" clId="{160F5320-FD69-4A50-8A1F-FDFEB323DFD5}" dt="2024-09-25T17:41:05.633" v="1496"/>
          <ac:picMkLst>
            <pc:docMk/>
            <pc:sldMk cId="2316121988" sldId="284"/>
            <ac:picMk id="22" creationId="{82BE0B21-596F-2326-C2D9-6D2F6F2A81B4}"/>
          </ac:picMkLst>
        </pc:picChg>
        <pc:picChg chg="add del mod">
          <ac:chgData name="Adel Eissawy" userId="e994860506533692" providerId="LiveId" clId="{160F5320-FD69-4A50-8A1F-FDFEB323DFD5}" dt="2024-09-25T17:41:07.230" v="1498"/>
          <ac:picMkLst>
            <pc:docMk/>
            <pc:sldMk cId="2316121988" sldId="284"/>
            <ac:picMk id="23" creationId="{40CFC5DA-F549-4E5B-BC65-11943D4704A3}"/>
          </ac:picMkLst>
        </pc:picChg>
        <pc:picChg chg="add del mod ord">
          <ac:chgData name="Adel Eissawy" userId="e994860506533692" providerId="LiveId" clId="{160F5320-FD69-4A50-8A1F-FDFEB323DFD5}" dt="2024-09-25T17:42:04.433" v="1499"/>
          <ac:picMkLst>
            <pc:docMk/>
            <pc:sldMk cId="2316121988" sldId="284"/>
            <ac:picMk id="26" creationId="{6DE04888-565B-8E6C-588D-828D5ADC7F09}"/>
          </ac:picMkLst>
        </pc:picChg>
        <pc:picChg chg="add del mod">
          <ac:chgData name="Adel Eissawy" userId="e994860506533692" providerId="LiveId" clId="{160F5320-FD69-4A50-8A1F-FDFEB323DFD5}" dt="2024-09-25T17:42:08.556" v="1501"/>
          <ac:picMkLst>
            <pc:docMk/>
            <pc:sldMk cId="2316121988" sldId="284"/>
            <ac:picMk id="27" creationId="{A3DE46CD-A7BA-6B0E-6739-750674D9F09D}"/>
          </ac:picMkLst>
        </pc:picChg>
        <pc:picChg chg="add del mod ord">
          <ac:chgData name="Adel Eissawy" userId="e994860506533692" providerId="LiveId" clId="{160F5320-FD69-4A50-8A1F-FDFEB323DFD5}" dt="2024-09-25T17:42:41.718" v="1502"/>
          <ac:picMkLst>
            <pc:docMk/>
            <pc:sldMk cId="2316121988" sldId="284"/>
            <ac:picMk id="30" creationId="{1B72CEA6-A196-A4DB-E6BD-D6680CE2CE7E}"/>
          </ac:picMkLst>
        </pc:picChg>
        <pc:picChg chg="add del mod">
          <ac:chgData name="Adel Eissawy" userId="e994860506533692" providerId="LiveId" clId="{160F5320-FD69-4A50-8A1F-FDFEB323DFD5}" dt="2024-09-25T17:42:52.397" v="1504"/>
          <ac:picMkLst>
            <pc:docMk/>
            <pc:sldMk cId="2316121988" sldId="284"/>
            <ac:picMk id="31" creationId="{151CD6AC-3F43-0F99-C896-D7FA76F6A9B6}"/>
          </ac:picMkLst>
        </pc:picChg>
        <pc:picChg chg="add del mod ord">
          <ac:chgData name="Adel Eissawy" userId="e994860506533692" providerId="LiveId" clId="{160F5320-FD69-4A50-8A1F-FDFEB323DFD5}" dt="2024-09-25T17:43:14.119" v="1505"/>
          <ac:picMkLst>
            <pc:docMk/>
            <pc:sldMk cId="2316121988" sldId="284"/>
            <ac:picMk id="34" creationId="{48D186B9-F242-2E30-7125-C260722A9042}"/>
          </ac:picMkLst>
        </pc:picChg>
        <pc:picChg chg="add del mod">
          <ac:chgData name="Adel Eissawy" userId="e994860506533692" providerId="LiveId" clId="{160F5320-FD69-4A50-8A1F-FDFEB323DFD5}" dt="2024-09-25T17:43:15.761" v="1507"/>
          <ac:picMkLst>
            <pc:docMk/>
            <pc:sldMk cId="2316121988" sldId="284"/>
            <ac:picMk id="35" creationId="{75CCF67F-92EC-CC34-EF40-B04F81A13E95}"/>
          </ac:picMkLst>
        </pc:picChg>
        <pc:picChg chg="add del mod ord">
          <ac:chgData name="Adel Eissawy" userId="e994860506533692" providerId="LiveId" clId="{160F5320-FD69-4A50-8A1F-FDFEB323DFD5}" dt="2024-09-25T17:43:25.921" v="1508"/>
          <ac:picMkLst>
            <pc:docMk/>
            <pc:sldMk cId="2316121988" sldId="284"/>
            <ac:picMk id="38" creationId="{1EA44E3D-49CB-5595-E05D-1C176DB80B4D}"/>
          </ac:picMkLst>
        </pc:picChg>
        <pc:picChg chg="add del mod">
          <ac:chgData name="Adel Eissawy" userId="e994860506533692" providerId="LiveId" clId="{160F5320-FD69-4A50-8A1F-FDFEB323DFD5}" dt="2024-09-25T17:43:27.421" v="1510"/>
          <ac:picMkLst>
            <pc:docMk/>
            <pc:sldMk cId="2316121988" sldId="284"/>
            <ac:picMk id="39" creationId="{84A0E12D-2A70-D00C-94BD-5B6204C0FF9D}"/>
          </ac:picMkLst>
        </pc:picChg>
        <pc:picChg chg="add del mod ord">
          <ac:chgData name="Adel Eissawy" userId="e994860506533692" providerId="LiveId" clId="{160F5320-FD69-4A50-8A1F-FDFEB323DFD5}" dt="2024-09-25T17:44:13.512" v="1511"/>
          <ac:picMkLst>
            <pc:docMk/>
            <pc:sldMk cId="2316121988" sldId="284"/>
            <ac:picMk id="42" creationId="{7606925D-5C10-9D79-D084-91F99F86BE5C}"/>
          </ac:picMkLst>
        </pc:picChg>
        <pc:picChg chg="add del mod">
          <ac:chgData name="Adel Eissawy" userId="e994860506533692" providerId="LiveId" clId="{160F5320-FD69-4A50-8A1F-FDFEB323DFD5}" dt="2024-09-25T17:44:24.649" v="1513"/>
          <ac:picMkLst>
            <pc:docMk/>
            <pc:sldMk cId="2316121988" sldId="284"/>
            <ac:picMk id="43" creationId="{69616197-94A0-52D8-082E-BF4A07B37A1B}"/>
          </ac:picMkLst>
        </pc:picChg>
        <pc:picChg chg="add del mod ord">
          <ac:chgData name="Adel Eissawy" userId="e994860506533692" providerId="LiveId" clId="{160F5320-FD69-4A50-8A1F-FDFEB323DFD5}" dt="2024-09-25T17:45:07.853" v="1514"/>
          <ac:picMkLst>
            <pc:docMk/>
            <pc:sldMk cId="2316121988" sldId="284"/>
            <ac:picMk id="46" creationId="{4EA98510-1CFB-17F5-ED88-5916B1228ECD}"/>
          </ac:picMkLst>
        </pc:picChg>
        <pc:picChg chg="add del mod">
          <ac:chgData name="Adel Eissawy" userId="e994860506533692" providerId="LiveId" clId="{160F5320-FD69-4A50-8A1F-FDFEB323DFD5}" dt="2024-09-25T17:45:10.283" v="1516"/>
          <ac:picMkLst>
            <pc:docMk/>
            <pc:sldMk cId="2316121988" sldId="284"/>
            <ac:picMk id="47" creationId="{C5D03E43-B420-32A4-9593-95625674A757}"/>
          </ac:picMkLst>
        </pc:picChg>
        <pc:picChg chg="add del mod ord">
          <ac:chgData name="Adel Eissawy" userId="e994860506533692" providerId="LiveId" clId="{160F5320-FD69-4A50-8A1F-FDFEB323DFD5}" dt="2024-09-25T17:45:24.559" v="1517"/>
          <ac:picMkLst>
            <pc:docMk/>
            <pc:sldMk cId="2316121988" sldId="284"/>
            <ac:picMk id="50" creationId="{5A542DDE-E35D-EEDF-8200-ADD1BA07FE09}"/>
          </ac:picMkLst>
        </pc:picChg>
        <pc:picChg chg="add del mod">
          <ac:chgData name="Adel Eissawy" userId="e994860506533692" providerId="LiveId" clId="{160F5320-FD69-4A50-8A1F-FDFEB323DFD5}" dt="2024-09-25T17:45:25.883" v="1519"/>
          <ac:picMkLst>
            <pc:docMk/>
            <pc:sldMk cId="2316121988" sldId="284"/>
            <ac:picMk id="51" creationId="{50182186-110B-F99F-9D86-4427CE187C1A}"/>
          </ac:picMkLst>
        </pc:picChg>
        <pc:picChg chg="add del mod ord">
          <ac:chgData name="Adel Eissawy" userId="e994860506533692" providerId="LiveId" clId="{160F5320-FD69-4A50-8A1F-FDFEB323DFD5}" dt="2024-09-25T17:45:45.160" v="1520"/>
          <ac:picMkLst>
            <pc:docMk/>
            <pc:sldMk cId="2316121988" sldId="284"/>
            <ac:picMk id="54" creationId="{F8832980-2B98-9C5C-744C-48D3175DC0B3}"/>
          </ac:picMkLst>
        </pc:picChg>
        <pc:picChg chg="add del mod">
          <ac:chgData name="Adel Eissawy" userId="e994860506533692" providerId="LiveId" clId="{160F5320-FD69-4A50-8A1F-FDFEB323DFD5}" dt="2024-09-25T17:45:46.700" v="1522"/>
          <ac:picMkLst>
            <pc:docMk/>
            <pc:sldMk cId="2316121988" sldId="284"/>
            <ac:picMk id="55" creationId="{B8C82F23-ACD1-7821-6585-92824BCBD524}"/>
          </ac:picMkLst>
        </pc:picChg>
        <pc:picChg chg="add del mod ord">
          <ac:chgData name="Adel Eissawy" userId="e994860506533692" providerId="LiveId" clId="{160F5320-FD69-4A50-8A1F-FDFEB323DFD5}" dt="2024-09-25T17:46:00.718" v="1523"/>
          <ac:picMkLst>
            <pc:docMk/>
            <pc:sldMk cId="2316121988" sldId="284"/>
            <ac:picMk id="58" creationId="{6EB976D9-AA46-0256-0943-21606179E01F}"/>
          </ac:picMkLst>
        </pc:picChg>
        <pc:picChg chg="add del mod">
          <ac:chgData name="Adel Eissawy" userId="e994860506533692" providerId="LiveId" clId="{160F5320-FD69-4A50-8A1F-FDFEB323DFD5}" dt="2024-09-25T17:46:02.166" v="1525"/>
          <ac:picMkLst>
            <pc:docMk/>
            <pc:sldMk cId="2316121988" sldId="284"/>
            <ac:picMk id="59" creationId="{FCA92487-82A4-F1FE-7ED8-63D55FC975F3}"/>
          </ac:picMkLst>
        </pc:picChg>
        <pc:picChg chg="add del mod ord">
          <ac:chgData name="Adel Eissawy" userId="e994860506533692" providerId="LiveId" clId="{160F5320-FD69-4A50-8A1F-FDFEB323DFD5}" dt="2024-09-25T17:46:50.940" v="1526"/>
          <ac:picMkLst>
            <pc:docMk/>
            <pc:sldMk cId="2316121988" sldId="284"/>
            <ac:picMk id="62" creationId="{C925A91D-BCDF-D662-A678-82D5185604A5}"/>
          </ac:picMkLst>
        </pc:picChg>
        <pc:picChg chg="add del mod">
          <ac:chgData name="Adel Eissawy" userId="e994860506533692" providerId="LiveId" clId="{160F5320-FD69-4A50-8A1F-FDFEB323DFD5}" dt="2024-09-25T17:46:52.300" v="1528"/>
          <ac:picMkLst>
            <pc:docMk/>
            <pc:sldMk cId="2316121988" sldId="284"/>
            <ac:picMk id="63" creationId="{3DD35177-EE1A-DD87-7422-07DD359AB903}"/>
          </ac:picMkLst>
        </pc:picChg>
        <pc:picChg chg="add del mod ord">
          <ac:chgData name="Adel Eissawy" userId="e994860506533692" providerId="LiveId" clId="{160F5320-FD69-4A50-8A1F-FDFEB323DFD5}" dt="2024-09-25T17:47:05.756" v="1529"/>
          <ac:picMkLst>
            <pc:docMk/>
            <pc:sldMk cId="2316121988" sldId="284"/>
            <ac:picMk id="66" creationId="{B74F9B5D-5A32-A1FC-4348-3C8BFCA52F25}"/>
          </ac:picMkLst>
        </pc:picChg>
        <pc:picChg chg="add del mod">
          <ac:chgData name="Adel Eissawy" userId="e994860506533692" providerId="LiveId" clId="{160F5320-FD69-4A50-8A1F-FDFEB323DFD5}" dt="2024-09-25T17:47:06.978" v="1531"/>
          <ac:picMkLst>
            <pc:docMk/>
            <pc:sldMk cId="2316121988" sldId="284"/>
            <ac:picMk id="67" creationId="{A35B7B1C-03FA-7D59-0A2C-3B8F2D160465}"/>
          </ac:picMkLst>
        </pc:picChg>
        <pc:picChg chg="add del mod ord">
          <ac:chgData name="Adel Eissawy" userId="e994860506533692" providerId="LiveId" clId="{160F5320-FD69-4A50-8A1F-FDFEB323DFD5}" dt="2024-09-25T17:47:56.526" v="1532"/>
          <ac:picMkLst>
            <pc:docMk/>
            <pc:sldMk cId="2316121988" sldId="284"/>
            <ac:picMk id="70" creationId="{81A617A9-C21B-0CBB-1B86-1B5C27219177}"/>
          </ac:picMkLst>
        </pc:picChg>
        <pc:picChg chg="add del mod">
          <ac:chgData name="Adel Eissawy" userId="e994860506533692" providerId="LiveId" clId="{160F5320-FD69-4A50-8A1F-FDFEB323DFD5}" dt="2024-09-25T17:47:57.644" v="1534"/>
          <ac:picMkLst>
            <pc:docMk/>
            <pc:sldMk cId="2316121988" sldId="284"/>
            <ac:picMk id="71" creationId="{4D741BDC-1980-0535-A791-353DA5757F98}"/>
          </ac:picMkLst>
        </pc:picChg>
        <pc:picChg chg="add del mod ord">
          <ac:chgData name="Adel Eissawy" userId="e994860506533692" providerId="LiveId" clId="{160F5320-FD69-4A50-8A1F-FDFEB323DFD5}" dt="2024-09-25T17:48:29.678" v="1535"/>
          <ac:picMkLst>
            <pc:docMk/>
            <pc:sldMk cId="2316121988" sldId="284"/>
            <ac:picMk id="74" creationId="{31E6AEDC-C837-774C-B4A2-77A757A8852B}"/>
          </ac:picMkLst>
        </pc:picChg>
        <pc:picChg chg="add del mod">
          <ac:chgData name="Adel Eissawy" userId="e994860506533692" providerId="LiveId" clId="{160F5320-FD69-4A50-8A1F-FDFEB323DFD5}" dt="2024-09-25T17:48:31.730" v="1537"/>
          <ac:picMkLst>
            <pc:docMk/>
            <pc:sldMk cId="2316121988" sldId="284"/>
            <ac:picMk id="75" creationId="{9047882C-2FF7-6CF7-70EE-C0D41E0A1BBF}"/>
          </ac:picMkLst>
        </pc:picChg>
        <pc:picChg chg="add del mod ord">
          <ac:chgData name="Adel Eissawy" userId="e994860506533692" providerId="LiveId" clId="{160F5320-FD69-4A50-8A1F-FDFEB323DFD5}" dt="2024-09-25T17:49:13.456" v="1538"/>
          <ac:picMkLst>
            <pc:docMk/>
            <pc:sldMk cId="2316121988" sldId="284"/>
            <ac:picMk id="78" creationId="{3E381919-E607-1C98-AB06-25C2F1B7A3E3}"/>
          </ac:picMkLst>
        </pc:picChg>
        <pc:picChg chg="add del mod">
          <ac:chgData name="Adel Eissawy" userId="e994860506533692" providerId="LiveId" clId="{160F5320-FD69-4A50-8A1F-FDFEB323DFD5}" dt="2024-09-25T17:49:14.867" v="1540"/>
          <ac:picMkLst>
            <pc:docMk/>
            <pc:sldMk cId="2316121988" sldId="284"/>
            <ac:picMk id="79" creationId="{796C3A2D-CE5C-D5D9-0169-A9F36494509F}"/>
          </ac:picMkLst>
        </pc:picChg>
        <pc:picChg chg="add del mod ord">
          <ac:chgData name="Adel Eissawy" userId="e994860506533692" providerId="LiveId" clId="{160F5320-FD69-4A50-8A1F-FDFEB323DFD5}" dt="2024-09-25T17:51:35.554" v="1541"/>
          <ac:picMkLst>
            <pc:docMk/>
            <pc:sldMk cId="2316121988" sldId="284"/>
            <ac:picMk id="82" creationId="{F6EDF6BF-F34B-108B-E450-4339C8805367}"/>
          </ac:picMkLst>
        </pc:picChg>
        <pc:picChg chg="add del mod">
          <ac:chgData name="Adel Eissawy" userId="e994860506533692" providerId="LiveId" clId="{160F5320-FD69-4A50-8A1F-FDFEB323DFD5}" dt="2024-09-25T17:51:37.545" v="1543"/>
          <ac:picMkLst>
            <pc:docMk/>
            <pc:sldMk cId="2316121988" sldId="284"/>
            <ac:picMk id="83" creationId="{2DB6B8E7-4471-C94E-09E4-C31430DC4425}"/>
          </ac:picMkLst>
        </pc:picChg>
        <pc:picChg chg="add del mod ord">
          <ac:chgData name="Adel Eissawy" userId="e994860506533692" providerId="LiveId" clId="{160F5320-FD69-4A50-8A1F-FDFEB323DFD5}" dt="2024-09-25T17:51:46.794" v="1544"/>
          <ac:picMkLst>
            <pc:docMk/>
            <pc:sldMk cId="2316121988" sldId="284"/>
            <ac:picMk id="86" creationId="{ECBD8748-2D9E-64C3-90F2-891A3849627B}"/>
          </ac:picMkLst>
        </pc:picChg>
        <pc:picChg chg="add del mod">
          <ac:chgData name="Adel Eissawy" userId="e994860506533692" providerId="LiveId" clId="{160F5320-FD69-4A50-8A1F-FDFEB323DFD5}" dt="2024-09-25T17:51:56.661" v="1546"/>
          <ac:picMkLst>
            <pc:docMk/>
            <pc:sldMk cId="2316121988" sldId="284"/>
            <ac:picMk id="87" creationId="{92EB9FB5-15A5-8762-6573-1FDBF5F1093F}"/>
          </ac:picMkLst>
        </pc:picChg>
        <pc:picChg chg="add del mod ord">
          <ac:chgData name="Adel Eissawy" userId="e994860506533692" providerId="LiveId" clId="{160F5320-FD69-4A50-8A1F-FDFEB323DFD5}" dt="2024-09-25T17:52:25.262" v="1547"/>
          <ac:picMkLst>
            <pc:docMk/>
            <pc:sldMk cId="2316121988" sldId="284"/>
            <ac:picMk id="90" creationId="{D28B83C5-746B-53FC-80E4-06FADB80DB1C}"/>
          </ac:picMkLst>
        </pc:picChg>
        <pc:picChg chg="add del mod">
          <ac:chgData name="Adel Eissawy" userId="e994860506533692" providerId="LiveId" clId="{160F5320-FD69-4A50-8A1F-FDFEB323DFD5}" dt="2024-09-25T17:53:03.287" v="1549"/>
          <ac:picMkLst>
            <pc:docMk/>
            <pc:sldMk cId="2316121988" sldId="284"/>
            <ac:picMk id="91" creationId="{0565172A-250A-E6DA-D2A9-8CA276918EDA}"/>
          </ac:picMkLst>
        </pc:picChg>
        <pc:picChg chg="add del mod ord">
          <ac:chgData name="Adel Eissawy" userId="e994860506533692" providerId="LiveId" clId="{160F5320-FD69-4A50-8A1F-FDFEB323DFD5}" dt="2024-09-25T17:53:32.684" v="1550"/>
          <ac:picMkLst>
            <pc:docMk/>
            <pc:sldMk cId="2316121988" sldId="284"/>
            <ac:picMk id="95" creationId="{6881BED9-9ED2-315F-DF74-3FA1C740361C}"/>
          </ac:picMkLst>
        </pc:picChg>
        <pc:picChg chg="add del mod ord">
          <ac:chgData name="Adel Eissawy" userId="e994860506533692" providerId="LiveId" clId="{160F5320-FD69-4A50-8A1F-FDFEB323DFD5}" dt="2024-09-25T18:27:18.789" v="1605"/>
          <ac:picMkLst>
            <pc:docMk/>
            <pc:sldMk cId="2316121988" sldId="284"/>
            <ac:picMk id="96" creationId="{6DBF36B9-3FB5-5B18-32AD-56A954EE19E7}"/>
          </ac:picMkLst>
        </pc:picChg>
        <pc:picChg chg="add del mod ord">
          <ac:chgData name="Adel Eissawy" userId="e994860506533692" providerId="LiveId" clId="{160F5320-FD69-4A50-8A1F-FDFEB323DFD5}" dt="2024-09-25T18:27:29.179" v="1606"/>
          <ac:picMkLst>
            <pc:docMk/>
            <pc:sldMk cId="2316121988" sldId="284"/>
            <ac:picMk id="104" creationId="{DCAA025F-1F9F-15D7-FDFE-7FC0B00E1E96}"/>
          </ac:picMkLst>
        </pc:picChg>
        <pc:picChg chg="add del mod">
          <ac:chgData name="Adel Eissawy" userId="e994860506533692" providerId="LiveId" clId="{160F5320-FD69-4A50-8A1F-FDFEB323DFD5}" dt="2024-09-25T18:27:30.632" v="1608"/>
          <ac:picMkLst>
            <pc:docMk/>
            <pc:sldMk cId="2316121988" sldId="284"/>
            <ac:picMk id="105" creationId="{E9EB6B32-6319-DFFD-4828-FC91DD918182}"/>
          </ac:picMkLst>
        </pc:picChg>
        <pc:picChg chg="add del mod ord">
          <ac:chgData name="Adel Eissawy" userId="e994860506533692" providerId="LiveId" clId="{160F5320-FD69-4A50-8A1F-FDFEB323DFD5}" dt="2024-09-25T18:27:41.830" v="1609"/>
          <ac:picMkLst>
            <pc:docMk/>
            <pc:sldMk cId="2316121988" sldId="284"/>
            <ac:picMk id="108" creationId="{2B32098C-2153-C0D1-C8CC-B5A05BB557CE}"/>
          </ac:picMkLst>
        </pc:picChg>
        <pc:picChg chg="add del mod">
          <ac:chgData name="Adel Eissawy" userId="e994860506533692" providerId="LiveId" clId="{160F5320-FD69-4A50-8A1F-FDFEB323DFD5}" dt="2024-09-25T18:27:50.399" v="1611"/>
          <ac:picMkLst>
            <pc:docMk/>
            <pc:sldMk cId="2316121988" sldId="284"/>
            <ac:picMk id="109" creationId="{C2234352-1CD6-396B-1612-FBC12EF2FB53}"/>
          </ac:picMkLst>
        </pc:picChg>
        <pc:picChg chg="add del mod ord">
          <ac:chgData name="Adel Eissawy" userId="e994860506533692" providerId="LiveId" clId="{160F5320-FD69-4A50-8A1F-FDFEB323DFD5}" dt="2024-09-25T18:28:19.808" v="1612"/>
          <ac:picMkLst>
            <pc:docMk/>
            <pc:sldMk cId="2316121988" sldId="284"/>
            <ac:picMk id="112" creationId="{518879C9-8938-AFA2-95EB-E872F71AE4BA}"/>
          </ac:picMkLst>
        </pc:picChg>
        <pc:picChg chg="add mod">
          <ac:chgData name="Adel Eissawy" userId="e994860506533692" providerId="LiveId" clId="{160F5320-FD69-4A50-8A1F-FDFEB323DFD5}" dt="2024-09-25T18:28:19.808" v="1612"/>
          <ac:picMkLst>
            <pc:docMk/>
            <pc:sldMk cId="2316121988" sldId="284"/>
            <ac:picMk id="113" creationId="{927FFF18-92AC-7EAD-750B-776B4D319C8E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8:00:25.649" v="1600" actId="171"/>
        <pc:sldMkLst>
          <pc:docMk/>
          <pc:sldMk cId="232893412" sldId="285"/>
        </pc:sldMkLst>
        <pc:spChg chg="add">
          <ac:chgData name="Adel Eissawy" userId="e994860506533692" providerId="LiveId" clId="{160F5320-FD69-4A50-8A1F-FDFEB323DFD5}" dt="2024-09-24T20:02:38.153" v="955" actId="26606"/>
          <ac:spMkLst>
            <pc:docMk/>
            <pc:sldMk cId="232893412" sldId="285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24T20:02:38.153" v="955" actId="26606"/>
          <ac:spMkLst>
            <pc:docMk/>
            <pc:sldMk cId="232893412" sldId="285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24T20:02:38.153" v="955" actId="26606"/>
          <ac:spMkLst>
            <pc:docMk/>
            <pc:sldMk cId="232893412" sldId="285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24T20:02:38.153" v="955" actId="26606"/>
          <ac:spMkLst>
            <pc:docMk/>
            <pc:sldMk cId="232893412" sldId="285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24T20:02:38.153" v="955" actId="26606"/>
          <ac:spMkLst>
            <pc:docMk/>
            <pc:sldMk cId="232893412" sldId="285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24T20:02:38.153" v="955" actId="26606"/>
          <ac:spMkLst>
            <pc:docMk/>
            <pc:sldMk cId="232893412" sldId="285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24T20:02:38.153" v="955" actId="26606"/>
          <ac:spMkLst>
            <pc:docMk/>
            <pc:sldMk cId="232893412" sldId="285"/>
            <ac:spMk id="20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4T20:02:40.596" v="956" actId="1440"/>
          <ac:picMkLst>
            <pc:docMk/>
            <pc:sldMk cId="232893412" sldId="285"/>
            <ac:picMk id="3" creationId="{B87B0ADE-17C9-874A-3894-1A124809CE5F}"/>
          </ac:picMkLst>
        </pc:picChg>
        <pc:picChg chg="add del mod">
          <ac:chgData name="Adel Eissawy" userId="e994860506533692" providerId="LiveId" clId="{160F5320-FD69-4A50-8A1F-FDFEB323DFD5}" dt="2024-09-25T17:57:39.516" v="1553"/>
          <ac:picMkLst>
            <pc:docMk/>
            <pc:sldMk cId="232893412" sldId="285"/>
            <ac:picMk id="24" creationId="{39D6804C-F49F-C3D5-DD59-8CC4EBBECE35}"/>
          </ac:picMkLst>
        </pc:picChg>
        <pc:picChg chg="add del mod ord">
          <ac:chgData name="Adel Eissawy" userId="e994860506533692" providerId="LiveId" clId="{160F5320-FD69-4A50-8A1F-FDFEB323DFD5}" dt="2024-09-25T17:57:50.289" v="1554"/>
          <ac:picMkLst>
            <pc:docMk/>
            <pc:sldMk cId="232893412" sldId="285"/>
            <ac:picMk id="27" creationId="{79CE8DFB-4BB4-6493-E48F-634BBEF84DC0}"/>
          </ac:picMkLst>
        </pc:picChg>
        <pc:picChg chg="add del mod">
          <ac:chgData name="Adel Eissawy" userId="e994860506533692" providerId="LiveId" clId="{160F5320-FD69-4A50-8A1F-FDFEB323DFD5}" dt="2024-09-25T17:57:51.677" v="1556"/>
          <ac:picMkLst>
            <pc:docMk/>
            <pc:sldMk cId="232893412" sldId="285"/>
            <ac:picMk id="28" creationId="{F968F0F9-FA74-9732-24E4-3764335C081E}"/>
          </ac:picMkLst>
        </pc:picChg>
        <pc:picChg chg="add del mod ord">
          <ac:chgData name="Adel Eissawy" userId="e994860506533692" providerId="LiveId" clId="{160F5320-FD69-4A50-8A1F-FDFEB323DFD5}" dt="2024-09-25T17:58:12.580" v="1557"/>
          <ac:picMkLst>
            <pc:docMk/>
            <pc:sldMk cId="232893412" sldId="285"/>
            <ac:picMk id="31" creationId="{F9064627-3D04-F63A-3B33-4C77255EEB56}"/>
          </ac:picMkLst>
        </pc:picChg>
        <pc:picChg chg="add mod ord">
          <ac:chgData name="Adel Eissawy" userId="e994860506533692" providerId="LiveId" clId="{160F5320-FD69-4A50-8A1F-FDFEB323DFD5}" dt="2024-09-25T18:00:25.649" v="1600" actId="171"/>
          <ac:picMkLst>
            <pc:docMk/>
            <pc:sldMk cId="232893412" sldId="285"/>
            <ac:picMk id="32" creationId="{46A788B4-BF23-CD67-45E9-D6A4DF723588}"/>
          </ac:picMkLst>
        </pc:picChg>
      </pc:sldChg>
      <pc:sldChg chg="addSp delSp modSp new del mod modTransition setBg modAnim">
        <pc:chgData name="Adel Eissawy" userId="e994860506533692" providerId="LiveId" clId="{160F5320-FD69-4A50-8A1F-FDFEB323DFD5}" dt="2024-09-24T20:42:33.595" v="980" actId="2696"/>
        <pc:sldMkLst>
          <pc:docMk/>
          <pc:sldMk cId="893647029" sldId="286"/>
        </pc:sldMkLst>
        <pc:spChg chg="add">
          <ac:chgData name="Adel Eissawy" userId="e994860506533692" providerId="LiveId" clId="{160F5320-FD69-4A50-8A1F-FDFEB323DFD5}" dt="2024-09-24T20:03:27.868" v="959" actId="26606"/>
          <ac:spMkLst>
            <pc:docMk/>
            <pc:sldMk cId="893647029" sldId="286"/>
            <ac:spMk id="7" creationId="{F3060C83-F051-4F0E-ABAD-AA0DFC48B218}"/>
          </ac:spMkLst>
        </pc:spChg>
        <pc:spChg chg="add">
          <ac:chgData name="Adel Eissawy" userId="e994860506533692" providerId="LiveId" clId="{160F5320-FD69-4A50-8A1F-FDFEB323DFD5}" dt="2024-09-24T20:03:27.868" v="959" actId="26606"/>
          <ac:spMkLst>
            <pc:docMk/>
            <pc:sldMk cId="893647029" sldId="286"/>
            <ac:spMk id="9" creationId="{83C98ABE-055B-441F-B07E-44F97F083C39}"/>
          </ac:spMkLst>
        </pc:spChg>
        <pc:spChg chg="add">
          <ac:chgData name="Adel Eissawy" userId="e994860506533692" providerId="LiveId" clId="{160F5320-FD69-4A50-8A1F-FDFEB323DFD5}" dt="2024-09-24T20:03:27.868" v="959" actId="26606"/>
          <ac:spMkLst>
            <pc:docMk/>
            <pc:sldMk cId="893647029" sldId="286"/>
            <ac:spMk id="11" creationId="{29FDB030-9B49-4CED-8CCD-4D99382388AC}"/>
          </ac:spMkLst>
        </pc:spChg>
        <pc:spChg chg="add">
          <ac:chgData name="Adel Eissawy" userId="e994860506533692" providerId="LiveId" clId="{160F5320-FD69-4A50-8A1F-FDFEB323DFD5}" dt="2024-09-24T20:03:27.868" v="959" actId="26606"/>
          <ac:spMkLst>
            <pc:docMk/>
            <pc:sldMk cId="893647029" sldId="286"/>
            <ac:spMk id="13" creationId="{3783CA14-24A1-485C-8B30-D6A5D87987AD}"/>
          </ac:spMkLst>
        </pc:spChg>
        <pc:spChg chg="add">
          <ac:chgData name="Adel Eissawy" userId="e994860506533692" providerId="LiveId" clId="{160F5320-FD69-4A50-8A1F-FDFEB323DFD5}" dt="2024-09-24T20:03:27.868" v="959" actId="26606"/>
          <ac:spMkLst>
            <pc:docMk/>
            <pc:sldMk cId="893647029" sldId="286"/>
            <ac:spMk id="15" creationId="{9A97C86A-04D6-40F7-AE84-31AB43E6A846}"/>
          </ac:spMkLst>
        </pc:spChg>
        <pc:spChg chg="add">
          <ac:chgData name="Adel Eissawy" userId="e994860506533692" providerId="LiveId" clId="{160F5320-FD69-4A50-8A1F-FDFEB323DFD5}" dt="2024-09-24T20:03:27.868" v="959" actId="26606"/>
          <ac:spMkLst>
            <pc:docMk/>
            <pc:sldMk cId="893647029" sldId="286"/>
            <ac:spMk id="17" creationId="{FF9F2414-84E8-453E-B1F3-389FDE8192D9}"/>
          </ac:spMkLst>
        </pc:spChg>
        <pc:spChg chg="add">
          <ac:chgData name="Adel Eissawy" userId="e994860506533692" providerId="LiveId" clId="{160F5320-FD69-4A50-8A1F-FDFEB323DFD5}" dt="2024-09-24T20:03:27.868" v="959" actId="26606"/>
          <ac:spMkLst>
            <pc:docMk/>
            <pc:sldMk cId="893647029" sldId="286"/>
            <ac:spMk id="19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4T20:03:27.868" v="959" actId="26606"/>
          <ac:picMkLst>
            <pc:docMk/>
            <pc:sldMk cId="893647029" sldId="286"/>
            <ac:picMk id="2" creationId="{2D44A1E5-5918-0690-911D-66EFD68A346D}"/>
          </ac:picMkLst>
        </pc:picChg>
        <pc:picChg chg="add del mod">
          <ac:chgData name="Adel Eissawy" userId="e994860506533692" providerId="LiveId" clId="{160F5320-FD69-4A50-8A1F-FDFEB323DFD5}" dt="2024-09-24T20:08:49.729" v="971"/>
          <ac:picMkLst>
            <pc:docMk/>
            <pc:sldMk cId="893647029" sldId="286"/>
            <ac:picMk id="8" creationId="{51AEF310-A3CB-F12A-E210-F377A9861A07}"/>
          </ac:picMkLst>
        </pc:picChg>
        <pc:picChg chg="add del mod ord">
          <ac:chgData name="Adel Eissawy" userId="e994860506533692" providerId="LiveId" clId="{160F5320-FD69-4A50-8A1F-FDFEB323DFD5}" dt="2024-09-24T20:09:31.370" v="972"/>
          <ac:picMkLst>
            <pc:docMk/>
            <pc:sldMk cId="893647029" sldId="286"/>
            <ac:picMk id="22" creationId="{D0E1D0B9-ADCD-E72A-704D-5C28953F1D2B}"/>
          </ac:picMkLst>
        </pc:picChg>
        <pc:picChg chg="add mod">
          <ac:chgData name="Adel Eissawy" userId="e994860506533692" providerId="LiveId" clId="{160F5320-FD69-4A50-8A1F-FDFEB323DFD5}" dt="2024-09-24T20:09:31.370" v="972"/>
          <ac:picMkLst>
            <pc:docMk/>
            <pc:sldMk cId="893647029" sldId="286"/>
            <ac:picMk id="23" creationId="{9A577679-FC59-E4D3-89DD-99E106CA3CD7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7:23:47.508" v="1424"/>
        <pc:sldMkLst>
          <pc:docMk/>
          <pc:sldMk cId="3045940924" sldId="287"/>
        </pc:sldMkLst>
        <pc:spChg chg="add">
          <ac:chgData name="Adel Eissawy" userId="e994860506533692" providerId="LiveId" clId="{160F5320-FD69-4A50-8A1F-FDFEB323DFD5}" dt="2024-09-24T20:03:49.675" v="963" actId="26606"/>
          <ac:spMkLst>
            <pc:docMk/>
            <pc:sldMk cId="3045940924" sldId="287"/>
            <ac:spMk id="7" creationId="{F3060C83-F051-4F0E-ABAD-AA0DFC48B218}"/>
          </ac:spMkLst>
        </pc:spChg>
        <pc:spChg chg="add">
          <ac:chgData name="Adel Eissawy" userId="e994860506533692" providerId="LiveId" clId="{160F5320-FD69-4A50-8A1F-FDFEB323DFD5}" dt="2024-09-24T20:03:49.675" v="963" actId="26606"/>
          <ac:spMkLst>
            <pc:docMk/>
            <pc:sldMk cId="3045940924" sldId="287"/>
            <ac:spMk id="9" creationId="{83C98ABE-055B-441F-B07E-44F97F083C39}"/>
          </ac:spMkLst>
        </pc:spChg>
        <pc:spChg chg="add">
          <ac:chgData name="Adel Eissawy" userId="e994860506533692" providerId="LiveId" clId="{160F5320-FD69-4A50-8A1F-FDFEB323DFD5}" dt="2024-09-24T20:03:49.675" v="963" actId="26606"/>
          <ac:spMkLst>
            <pc:docMk/>
            <pc:sldMk cId="3045940924" sldId="287"/>
            <ac:spMk id="11" creationId="{29FDB030-9B49-4CED-8CCD-4D99382388AC}"/>
          </ac:spMkLst>
        </pc:spChg>
        <pc:spChg chg="add">
          <ac:chgData name="Adel Eissawy" userId="e994860506533692" providerId="LiveId" clId="{160F5320-FD69-4A50-8A1F-FDFEB323DFD5}" dt="2024-09-24T20:03:49.675" v="963" actId="26606"/>
          <ac:spMkLst>
            <pc:docMk/>
            <pc:sldMk cId="3045940924" sldId="287"/>
            <ac:spMk id="13" creationId="{3783CA14-24A1-485C-8B30-D6A5D87987AD}"/>
          </ac:spMkLst>
        </pc:spChg>
        <pc:spChg chg="add">
          <ac:chgData name="Adel Eissawy" userId="e994860506533692" providerId="LiveId" clId="{160F5320-FD69-4A50-8A1F-FDFEB323DFD5}" dt="2024-09-24T20:03:49.675" v="963" actId="26606"/>
          <ac:spMkLst>
            <pc:docMk/>
            <pc:sldMk cId="3045940924" sldId="287"/>
            <ac:spMk id="15" creationId="{9A97C86A-04D6-40F7-AE84-31AB43E6A846}"/>
          </ac:spMkLst>
        </pc:spChg>
        <pc:spChg chg="add">
          <ac:chgData name="Adel Eissawy" userId="e994860506533692" providerId="LiveId" clId="{160F5320-FD69-4A50-8A1F-FDFEB323DFD5}" dt="2024-09-24T20:03:49.675" v="963" actId="26606"/>
          <ac:spMkLst>
            <pc:docMk/>
            <pc:sldMk cId="3045940924" sldId="287"/>
            <ac:spMk id="17" creationId="{FF9F2414-84E8-453E-B1F3-389FDE8192D9}"/>
          </ac:spMkLst>
        </pc:spChg>
        <pc:spChg chg="add">
          <ac:chgData name="Adel Eissawy" userId="e994860506533692" providerId="LiveId" clId="{160F5320-FD69-4A50-8A1F-FDFEB323DFD5}" dt="2024-09-24T20:03:49.675" v="963" actId="26606"/>
          <ac:spMkLst>
            <pc:docMk/>
            <pc:sldMk cId="3045940924" sldId="287"/>
            <ac:spMk id="19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4T20:42:25.404" v="979" actId="1440"/>
          <ac:picMkLst>
            <pc:docMk/>
            <pc:sldMk cId="3045940924" sldId="287"/>
            <ac:picMk id="2" creationId="{DC76E5C7-DF73-8576-6C0E-64446DA18422}"/>
          </ac:picMkLst>
        </pc:picChg>
        <pc:picChg chg="add del mod">
          <ac:chgData name="Adel Eissawy" userId="e994860506533692" providerId="LiveId" clId="{160F5320-FD69-4A50-8A1F-FDFEB323DFD5}" dt="2024-09-25T17:16:31.839" v="1370"/>
          <ac:picMkLst>
            <pc:docMk/>
            <pc:sldMk cId="3045940924" sldId="287"/>
            <ac:picMk id="12" creationId="{62CBBB44-0901-5FB8-FC8F-DE33D56B1295}"/>
          </ac:picMkLst>
        </pc:picChg>
        <pc:picChg chg="add del mod ord">
          <ac:chgData name="Adel Eissawy" userId="e994860506533692" providerId="LiveId" clId="{160F5320-FD69-4A50-8A1F-FDFEB323DFD5}" dt="2024-09-25T17:16:37.274" v="1371"/>
          <ac:picMkLst>
            <pc:docMk/>
            <pc:sldMk cId="3045940924" sldId="287"/>
            <ac:picMk id="30" creationId="{8B16D4E6-35E5-73F1-C476-B519EEAFCF97}"/>
          </ac:picMkLst>
        </pc:picChg>
        <pc:picChg chg="add del mod ord">
          <ac:chgData name="Adel Eissawy" userId="e994860506533692" providerId="LiveId" clId="{160F5320-FD69-4A50-8A1F-FDFEB323DFD5}" dt="2024-09-25T17:18:19.782" v="1393"/>
          <ac:picMkLst>
            <pc:docMk/>
            <pc:sldMk cId="3045940924" sldId="287"/>
            <ac:picMk id="31" creationId="{F665A922-4A19-C0FD-06DE-1173DB977190}"/>
          </ac:picMkLst>
        </pc:picChg>
        <pc:picChg chg="add del mod ord">
          <ac:chgData name="Adel Eissawy" userId="e994860506533692" providerId="LiveId" clId="{160F5320-FD69-4A50-8A1F-FDFEB323DFD5}" dt="2024-09-25T17:18:52.794" v="1394"/>
          <ac:picMkLst>
            <pc:docMk/>
            <pc:sldMk cId="3045940924" sldId="287"/>
            <ac:picMk id="36" creationId="{BF915EDB-2D08-A0B0-71B7-CCCEDBC47201}"/>
          </ac:picMkLst>
        </pc:picChg>
        <pc:picChg chg="add del mod">
          <ac:chgData name="Adel Eissawy" userId="e994860506533692" providerId="LiveId" clId="{160F5320-FD69-4A50-8A1F-FDFEB323DFD5}" dt="2024-09-25T17:19:01.182" v="1396"/>
          <ac:picMkLst>
            <pc:docMk/>
            <pc:sldMk cId="3045940924" sldId="287"/>
            <ac:picMk id="37" creationId="{D95EE238-CB24-06AE-C8D0-798791040963}"/>
          </ac:picMkLst>
        </pc:picChg>
        <pc:picChg chg="add del mod ord">
          <ac:chgData name="Adel Eissawy" userId="e994860506533692" providerId="LiveId" clId="{160F5320-FD69-4A50-8A1F-FDFEB323DFD5}" dt="2024-09-25T17:19:23.607" v="1397"/>
          <ac:picMkLst>
            <pc:docMk/>
            <pc:sldMk cId="3045940924" sldId="287"/>
            <ac:picMk id="40" creationId="{A0C11EA8-494A-8DA8-CA36-5A99FA08154E}"/>
          </ac:picMkLst>
        </pc:picChg>
        <pc:picChg chg="add del mod">
          <ac:chgData name="Adel Eissawy" userId="e994860506533692" providerId="LiveId" clId="{160F5320-FD69-4A50-8A1F-FDFEB323DFD5}" dt="2024-09-25T17:19:25.388" v="1399"/>
          <ac:picMkLst>
            <pc:docMk/>
            <pc:sldMk cId="3045940924" sldId="287"/>
            <ac:picMk id="41" creationId="{38FFBAEE-1D01-2420-2921-39760E0D1B92}"/>
          </ac:picMkLst>
        </pc:picChg>
        <pc:picChg chg="add del mod ord">
          <ac:chgData name="Adel Eissawy" userId="e994860506533692" providerId="LiveId" clId="{160F5320-FD69-4A50-8A1F-FDFEB323DFD5}" dt="2024-09-25T17:19:47.342" v="1400"/>
          <ac:picMkLst>
            <pc:docMk/>
            <pc:sldMk cId="3045940924" sldId="287"/>
            <ac:picMk id="44" creationId="{C5E8B253-65D1-901F-62C6-A1356363D61E}"/>
          </ac:picMkLst>
        </pc:picChg>
        <pc:picChg chg="add del mod">
          <ac:chgData name="Adel Eissawy" userId="e994860506533692" providerId="LiveId" clId="{160F5320-FD69-4A50-8A1F-FDFEB323DFD5}" dt="2024-09-25T17:20:04.104" v="1402"/>
          <ac:picMkLst>
            <pc:docMk/>
            <pc:sldMk cId="3045940924" sldId="287"/>
            <ac:picMk id="45" creationId="{081A4BFB-FC22-36A5-08E0-592A5E756D28}"/>
          </ac:picMkLst>
        </pc:picChg>
        <pc:picChg chg="add del mod ord">
          <ac:chgData name="Adel Eissawy" userId="e994860506533692" providerId="LiveId" clId="{160F5320-FD69-4A50-8A1F-FDFEB323DFD5}" dt="2024-09-25T17:20:12.172" v="1403"/>
          <ac:picMkLst>
            <pc:docMk/>
            <pc:sldMk cId="3045940924" sldId="287"/>
            <ac:picMk id="48" creationId="{DDACEA1A-55C9-EC1B-2C8F-B0D6667C0C34}"/>
          </ac:picMkLst>
        </pc:picChg>
        <pc:picChg chg="add del mod">
          <ac:chgData name="Adel Eissawy" userId="e994860506533692" providerId="LiveId" clId="{160F5320-FD69-4A50-8A1F-FDFEB323DFD5}" dt="2024-09-25T17:20:13.945" v="1405"/>
          <ac:picMkLst>
            <pc:docMk/>
            <pc:sldMk cId="3045940924" sldId="287"/>
            <ac:picMk id="49" creationId="{60B98029-6739-2C16-6854-E10960BCA7AB}"/>
          </ac:picMkLst>
        </pc:picChg>
        <pc:picChg chg="add del mod ord">
          <ac:chgData name="Adel Eissawy" userId="e994860506533692" providerId="LiveId" clId="{160F5320-FD69-4A50-8A1F-FDFEB323DFD5}" dt="2024-09-25T17:20:46.045" v="1406"/>
          <ac:picMkLst>
            <pc:docMk/>
            <pc:sldMk cId="3045940924" sldId="287"/>
            <ac:picMk id="52" creationId="{D38F0B19-7571-535D-EE1E-0F43FA2A9149}"/>
          </ac:picMkLst>
        </pc:picChg>
        <pc:picChg chg="add del mod">
          <ac:chgData name="Adel Eissawy" userId="e994860506533692" providerId="LiveId" clId="{160F5320-FD69-4A50-8A1F-FDFEB323DFD5}" dt="2024-09-25T17:20:47.770" v="1408"/>
          <ac:picMkLst>
            <pc:docMk/>
            <pc:sldMk cId="3045940924" sldId="287"/>
            <ac:picMk id="53" creationId="{F76558D1-360C-FBA2-3C79-AED646CB6385}"/>
          </ac:picMkLst>
        </pc:picChg>
        <pc:picChg chg="add del mod ord">
          <ac:chgData name="Adel Eissawy" userId="e994860506533692" providerId="LiveId" clId="{160F5320-FD69-4A50-8A1F-FDFEB323DFD5}" dt="2024-09-25T17:21:01.505" v="1409"/>
          <ac:picMkLst>
            <pc:docMk/>
            <pc:sldMk cId="3045940924" sldId="287"/>
            <ac:picMk id="56" creationId="{99D22EEF-8966-BE5C-211B-6C6B49634037}"/>
          </ac:picMkLst>
        </pc:picChg>
        <pc:picChg chg="add del mod">
          <ac:chgData name="Adel Eissawy" userId="e994860506533692" providerId="LiveId" clId="{160F5320-FD69-4A50-8A1F-FDFEB323DFD5}" dt="2024-09-25T17:21:05.514" v="1411"/>
          <ac:picMkLst>
            <pc:docMk/>
            <pc:sldMk cId="3045940924" sldId="287"/>
            <ac:picMk id="57" creationId="{3B85F036-B117-AEB2-60AB-39949161E026}"/>
          </ac:picMkLst>
        </pc:picChg>
        <pc:picChg chg="add del mod ord">
          <ac:chgData name="Adel Eissawy" userId="e994860506533692" providerId="LiveId" clId="{160F5320-FD69-4A50-8A1F-FDFEB323DFD5}" dt="2024-09-25T17:21:26.396" v="1412"/>
          <ac:picMkLst>
            <pc:docMk/>
            <pc:sldMk cId="3045940924" sldId="287"/>
            <ac:picMk id="60" creationId="{26DD57BD-6F17-D945-B867-464286631559}"/>
          </ac:picMkLst>
        </pc:picChg>
        <pc:picChg chg="add del mod">
          <ac:chgData name="Adel Eissawy" userId="e994860506533692" providerId="LiveId" clId="{160F5320-FD69-4A50-8A1F-FDFEB323DFD5}" dt="2024-09-25T17:21:31.834" v="1414"/>
          <ac:picMkLst>
            <pc:docMk/>
            <pc:sldMk cId="3045940924" sldId="287"/>
            <ac:picMk id="61" creationId="{CA3969CD-FB66-4C35-F0BC-6BD41DDFA38D}"/>
          </ac:picMkLst>
        </pc:picChg>
        <pc:picChg chg="add del mod ord">
          <ac:chgData name="Adel Eissawy" userId="e994860506533692" providerId="LiveId" clId="{160F5320-FD69-4A50-8A1F-FDFEB323DFD5}" dt="2024-09-25T17:21:49.790" v="1415"/>
          <ac:picMkLst>
            <pc:docMk/>
            <pc:sldMk cId="3045940924" sldId="287"/>
            <ac:picMk id="64" creationId="{B88D75CB-AC78-6755-3D2D-A868479D1081}"/>
          </ac:picMkLst>
        </pc:picChg>
        <pc:picChg chg="add del mod">
          <ac:chgData name="Adel Eissawy" userId="e994860506533692" providerId="LiveId" clId="{160F5320-FD69-4A50-8A1F-FDFEB323DFD5}" dt="2024-09-25T17:21:51.317" v="1417"/>
          <ac:picMkLst>
            <pc:docMk/>
            <pc:sldMk cId="3045940924" sldId="287"/>
            <ac:picMk id="65" creationId="{E48BA6E6-6360-CF57-3229-C017A215C4EB}"/>
          </ac:picMkLst>
        </pc:picChg>
        <pc:picChg chg="add del mod ord">
          <ac:chgData name="Adel Eissawy" userId="e994860506533692" providerId="LiveId" clId="{160F5320-FD69-4A50-8A1F-FDFEB323DFD5}" dt="2024-09-25T17:22:03.804" v="1418"/>
          <ac:picMkLst>
            <pc:docMk/>
            <pc:sldMk cId="3045940924" sldId="287"/>
            <ac:picMk id="68" creationId="{29BD2D66-8F73-1911-4D68-5123FD465761}"/>
          </ac:picMkLst>
        </pc:picChg>
        <pc:picChg chg="add del mod">
          <ac:chgData name="Adel Eissawy" userId="e994860506533692" providerId="LiveId" clId="{160F5320-FD69-4A50-8A1F-FDFEB323DFD5}" dt="2024-09-25T17:22:05.029" v="1420"/>
          <ac:picMkLst>
            <pc:docMk/>
            <pc:sldMk cId="3045940924" sldId="287"/>
            <ac:picMk id="69" creationId="{5D8A934E-5879-A5BA-2C07-EDE94E84CCA4}"/>
          </ac:picMkLst>
        </pc:picChg>
        <pc:picChg chg="add del mod ord">
          <ac:chgData name="Adel Eissawy" userId="e994860506533692" providerId="LiveId" clId="{160F5320-FD69-4A50-8A1F-FDFEB323DFD5}" dt="2024-09-25T17:22:29.639" v="1421"/>
          <ac:picMkLst>
            <pc:docMk/>
            <pc:sldMk cId="3045940924" sldId="287"/>
            <ac:picMk id="72" creationId="{8AD72A26-145E-B738-5E2D-043A65ABFD7D}"/>
          </ac:picMkLst>
        </pc:picChg>
        <pc:picChg chg="add del mod">
          <ac:chgData name="Adel Eissawy" userId="e994860506533692" providerId="LiveId" clId="{160F5320-FD69-4A50-8A1F-FDFEB323DFD5}" dt="2024-09-25T17:23:24.029" v="1423"/>
          <ac:picMkLst>
            <pc:docMk/>
            <pc:sldMk cId="3045940924" sldId="287"/>
            <ac:picMk id="73" creationId="{76617040-5377-33F0-8EC1-CA8787217586}"/>
          </ac:picMkLst>
        </pc:picChg>
        <pc:picChg chg="add del mod ord">
          <ac:chgData name="Adel Eissawy" userId="e994860506533692" providerId="LiveId" clId="{160F5320-FD69-4A50-8A1F-FDFEB323DFD5}" dt="2024-09-25T17:23:47.508" v="1424"/>
          <ac:picMkLst>
            <pc:docMk/>
            <pc:sldMk cId="3045940924" sldId="287"/>
            <ac:picMk id="79" creationId="{C21770B9-6DD6-ACA9-245A-C31C68231EB1}"/>
          </ac:picMkLst>
        </pc:picChg>
        <pc:picChg chg="add mod">
          <ac:chgData name="Adel Eissawy" userId="e994860506533692" providerId="LiveId" clId="{160F5320-FD69-4A50-8A1F-FDFEB323DFD5}" dt="2024-09-25T17:23:47.508" v="1424"/>
          <ac:picMkLst>
            <pc:docMk/>
            <pc:sldMk cId="3045940924" sldId="287"/>
            <ac:picMk id="80" creationId="{3ABC85B9-8E4B-4B06-C813-4DD746729C68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8:00:01.441" v="1565" actId="171"/>
        <pc:sldMkLst>
          <pc:docMk/>
          <pc:sldMk cId="4261767600" sldId="288"/>
        </pc:sldMkLst>
        <pc:spChg chg="add">
          <ac:chgData name="Adel Eissawy" userId="e994860506533692" providerId="LiveId" clId="{160F5320-FD69-4A50-8A1F-FDFEB323DFD5}" dt="2024-09-24T20:04:19.016" v="967" actId="26606"/>
          <ac:spMkLst>
            <pc:docMk/>
            <pc:sldMk cId="4261767600" sldId="288"/>
            <ac:spMk id="7" creationId="{F3060C83-F051-4F0E-ABAD-AA0DFC48B218}"/>
          </ac:spMkLst>
        </pc:spChg>
        <pc:spChg chg="add">
          <ac:chgData name="Adel Eissawy" userId="e994860506533692" providerId="LiveId" clId="{160F5320-FD69-4A50-8A1F-FDFEB323DFD5}" dt="2024-09-24T20:04:19.016" v="967" actId="26606"/>
          <ac:spMkLst>
            <pc:docMk/>
            <pc:sldMk cId="4261767600" sldId="288"/>
            <ac:spMk id="9" creationId="{83C98ABE-055B-441F-B07E-44F97F083C39}"/>
          </ac:spMkLst>
        </pc:spChg>
        <pc:spChg chg="add">
          <ac:chgData name="Adel Eissawy" userId="e994860506533692" providerId="LiveId" clId="{160F5320-FD69-4A50-8A1F-FDFEB323DFD5}" dt="2024-09-24T20:04:19.016" v="967" actId="26606"/>
          <ac:spMkLst>
            <pc:docMk/>
            <pc:sldMk cId="4261767600" sldId="288"/>
            <ac:spMk id="11" creationId="{29FDB030-9B49-4CED-8CCD-4D99382388AC}"/>
          </ac:spMkLst>
        </pc:spChg>
        <pc:spChg chg="add">
          <ac:chgData name="Adel Eissawy" userId="e994860506533692" providerId="LiveId" clId="{160F5320-FD69-4A50-8A1F-FDFEB323DFD5}" dt="2024-09-24T20:04:19.016" v="967" actId="26606"/>
          <ac:spMkLst>
            <pc:docMk/>
            <pc:sldMk cId="4261767600" sldId="288"/>
            <ac:spMk id="13" creationId="{3783CA14-24A1-485C-8B30-D6A5D87987AD}"/>
          </ac:spMkLst>
        </pc:spChg>
        <pc:spChg chg="add">
          <ac:chgData name="Adel Eissawy" userId="e994860506533692" providerId="LiveId" clId="{160F5320-FD69-4A50-8A1F-FDFEB323DFD5}" dt="2024-09-24T20:04:19.016" v="967" actId="26606"/>
          <ac:spMkLst>
            <pc:docMk/>
            <pc:sldMk cId="4261767600" sldId="288"/>
            <ac:spMk id="15" creationId="{9A97C86A-04D6-40F7-AE84-31AB43E6A846}"/>
          </ac:spMkLst>
        </pc:spChg>
        <pc:spChg chg="add">
          <ac:chgData name="Adel Eissawy" userId="e994860506533692" providerId="LiveId" clId="{160F5320-FD69-4A50-8A1F-FDFEB323DFD5}" dt="2024-09-24T20:04:19.016" v="967" actId="26606"/>
          <ac:spMkLst>
            <pc:docMk/>
            <pc:sldMk cId="4261767600" sldId="288"/>
            <ac:spMk id="17" creationId="{FF9F2414-84E8-453E-B1F3-389FDE8192D9}"/>
          </ac:spMkLst>
        </pc:spChg>
        <pc:spChg chg="add">
          <ac:chgData name="Adel Eissawy" userId="e994860506533692" providerId="LiveId" clId="{160F5320-FD69-4A50-8A1F-FDFEB323DFD5}" dt="2024-09-24T20:04:19.016" v="967" actId="26606"/>
          <ac:spMkLst>
            <pc:docMk/>
            <pc:sldMk cId="4261767600" sldId="288"/>
            <ac:spMk id="19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4T20:42:46.595" v="981" actId="1440"/>
          <ac:picMkLst>
            <pc:docMk/>
            <pc:sldMk cId="4261767600" sldId="288"/>
            <ac:picMk id="2" creationId="{09A29E16-08A7-FF7A-AB9A-B2B5F7E9AD13}"/>
          </ac:picMkLst>
        </pc:picChg>
        <pc:picChg chg="add del mod">
          <ac:chgData name="Adel Eissawy" userId="e994860506533692" providerId="LiveId" clId="{160F5320-FD69-4A50-8A1F-FDFEB323DFD5}" dt="2024-09-25T17:25:09.452" v="1427"/>
          <ac:picMkLst>
            <pc:docMk/>
            <pc:sldMk cId="4261767600" sldId="288"/>
            <ac:picMk id="21" creationId="{BC8AA951-FE0A-5EFC-9A81-30A5FB1DC370}"/>
          </ac:picMkLst>
        </pc:picChg>
        <pc:picChg chg="add del mod ord">
          <ac:chgData name="Adel Eissawy" userId="e994860506533692" providerId="LiveId" clId="{160F5320-FD69-4A50-8A1F-FDFEB323DFD5}" dt="2024-09-25T17:25:29.458" v="1428"/>
          <ac:picMkLst>
            <pc:docMk/>
            <pc:sldMk cId="4261767600" sldId="288"/>
            <ac:picMk id="24" creationId="{D3AA4D4D-10D4-B343-4553-D7BEF0A9D14E}"/>
          </ac:picMkLst>
        </pc:picChg>
        <pc:picChg chg="add del mod">
          <ac:chgData name="Adel Eissawy" userId="e994860506533692" providerId="LiveId" clId="{160F5320-FD69-4A50-8A1F-FDFEB323DFD5}" dt="2024-09-25T17:25:31.160" v="1430"/>
          <ac:picMkLst>
            <pc:docMk/>
            <pc:sldMk cId="4261767600" sldId="288"/>
            <ac:picMk id="25" creationId="{AB606793-98AA-CF26-23BA-81F24D48B8C1}"/>
          </ac:picMkLst>
        </pc:picChg>
        <pc:picChg chg="add del mod ord">
          <ac:chgData name="Adel Eissawy" userId="e994860506533692" providerId="LiveId" clId="{160F5320-FD69-4A50-8A1F-FDFEB323DFD5}" dt="2024-09-25T17:26:00.360" v="1431"/>
          <ac:picMkLst>
            <pc:docMk/>
            <pc:sldMk cId="4261767600" sldId="288"/>
            <ac:picMk id="28" creationId="{19C71AB2-C309-1928-31A4-617B2A24066C}"/>
          </ac:picMkLst>
        </pc:picChg>
        <pc:picChg chg="add del mod">
          <ac:chgData name="Adel Eissawy" userId="e994860506533692" providerId="LiveId" clId="{160F5320-FD69-4A50-8A1F-FDFEB323DFD5}" dt="2024-09-25T17:26:07.149" v="1433"/>
          <ac:picMkLst>
            <pc:docMk/>
            <pc:sldMk cId="4261767600" sldId="288"/>
            <ac:picMk id="29" creationId="{96E2337B-B91D-5612-B8F0-0BFBA9F25F80}"/>
          </ac:picMkLst>
        </pc:picChg>
        <pc:picChg chg="add del mod ord">
          <ac:chgData name="Adel Eissawy" userId="e994860506533692" providerId="LiveId" clId="{160F5320-FD69-4A50-8A1F-FDFEB323DFD5}" dt="2024-09-25T17:26:19.611" v="1434"/>
          <ac:picMkLst>
            <pc:docMk/>
            <pc:sldMk cId="4261767600" sldId="288"/>
            <ac:picMk id="32" creationId="{FA64A443-9235-FF91-56A4-7A59EE9217FB}"/>
          </ac:picMkLst>
        </pc:picChg>
        <pc:picChg chg="add del mod">
          <ac:chgData name="Adel Eissawy" userId="e994860506533692" providerId="LiveId" clId="{160F5320-FD69-4A50-8A1F-FDFEB323DFD5}" dt="2024-09-25T17:26:20.902" v="1436"/>
          <ac:picMkLst>
            <pc:docMk/>
            <pc:sldMk cId="4261767600" sldId="288"/>
            <ac:picMk id="33" creationId="{6624D330-9FD2-B93F-DE95-187B9F43C0D5}"/>
          </ac:picMkLst>
        </pc:picChg>
        <pc:picChg chg="add del mod ord">
          <ac:chgData name="Adel Eissawy" userId="e994860506533692" providerId="LiveId" clId="{160F5320-FD69-4A50-8A1F-FDFEB323DFD5}" dt="2024-09-25T17:26:43.450" v="1437"/>
          <ac:picMkLst>
            <pc:docMk/>
            <pc:sldMk cId="4261767600" sldId="288"/>
            <ac:picMk id="36" creationId="{28EFCAB7-B991-63BA-76F7-FA73A64448F1}"/>
          </ac:picMkLst>
        </pc:picChg>
        <pc:picChg chg="add del mod">
          <ac:chgData name="Adel Eissawy" userId="e994860506533692" providerId="LiveId" clId="{160F5320-FD69-4A50-8A1F-FDFEB323DFD5}" dt="2024-09-25T17:26:45.342" v="1439"/>
          <ac:picMkLst>
            <pc:docMk/>
            <pc:sldMk cId="4261767600" sldId="288"/>
            <ac:picMk id="37" creationId="{869F6846-0C4A-F93C-8F6F-BE9CC11A23AA}"/>
          </ac:picMkLst>
        </pc:picChg>
        <pc:picChg chg="add del mod ord">
          <ac:chgData name="Adel Eissawy" userId="e994860506533692" providerId="LiveId" clId="{160F5320-FD69-4A50-8A1F-FDFEB323DFD5}" dt="2024-09-25T17:27:03.244" v="1440"/>
          <ac:picMkLst>
            <pc:docMk/>
            <pc:sldMk cId="4261767600" sldId="288"/>
            <ac:picMk id="40" creationId="{4E7DAF7D-8CB2-18EA-5B03-59013F533D4F}"/>
          </ac:picMkLst>
        </pc:picChg>
        <pc:picChg chg="add del mod">
          <ac:chgData name="Adel Eissawy" userId="e994860506533692" providerId="LiveId" clId="{160F5320-FD69-4A50-8A1F-FDFEB323DFD5}" dt="2024-09-25T17:27:05.022" v="1442"/>
          <ac:picMkLst>
            <pc:docMk/>
            <pc:sldMk cId="4261767600" sldId="288"/>
            <ac:picMk id="41" creationId="{516E12F6-F125-7E2B-E72A-409A8618C739}"/>
          </ac:picMkLst>
        </pc:picChg>
        <pc:picChg chg="add del mod ord">
          <ac:chgData name="Adel Eissawy" userId="e994860506533692" providerId="LiveId" clId="{160F5320-FD69-4A50-8A1F-FDFEB323DFD5}" dt="2024-09-25T17:27:44.103" v="1443"/>
          <ac:picMkLst>
            <pc:docMk/>
            <pc:sldMk cId="4261767600" sldId="288"/>
            <ac:picMk id="44" creationId="{08E58F5F-980E-D8E9-6704-5A8EA20B451D}"/>
          </ac:picMkLst>
        </pc:picChg>
        <pc:picChg chg="add del mod">
          <ac:chgData name="Adel Eissawy" userId="e994860506533692" providerId="LiveId" clId="{160F5320-FD69-4A50-8A1F-FDFEB323DFD5}" dt="2024-09-25T17:27:59.707" v="1445"/>
          <ac:picMkLst>
            <pc:docMk/>
            <pc:sldMk cId="4261767600" sldId="288"/>
            <ac:picMk id="45" creationId="{3A3752C9-C786-C09F-627C-5DBCE29B5BB5}"/>
          </ac:picMkLst>
        </pc:picChg>
        <pc:picChg chg="add del mod ord">
          <ac:chgData name="Adel Eissawy" userId="e994860506533692" providerId="LiveId" clId="{160F5320-FD69-4A50-8A1F-FDFEB323DFD5}" dt="2024-09-25T17:28:34.259" v="1446"/>
          <ac:picMkLst>
            <pc:docMk/>
            <pc:sldMk cId="4261767600" sldId="288"/>
            <ac:picMk id="48" creationId="{7EE45F13-61F3-A417-8EF4-958B4C8AB46B}"/>
          </ac:picMkLst>
        </pc:picChg>
        <pc:picChg chg="add mod ord">
          <ac:chgData name="Adel Eissawy" userId="e994860506533692" providerId="LiveId" clId="{160F5320-FD69-4A50-8A1F-FDFEB323DFD5}" dt="2024-09-25T18:00:01.441" v="1565" actId="171"/>
          <ac:picMkLst>
            <pc:docMk/>
            <pc:sldMk cId="4261767600" sldId="288"/>
            <ac:picMk id="49" creationId="{914E74B8-0579-BB54-44C8-1CC81341B311}"/>
          </ac:picMkLst>
        </pc:picChg>
      </pc:sldChg>
      <pc:sldChg chg="addSp delSp modSp new mod modTransition setBg modAnim">
        <pc:chgData name="Adel Eissawy" userId="e994860506533692" providerId="LiveId" clId="{160F5320-FD69-4A50-8A1F-FDFEB323DFD5}" dt="2024-09-25T17:17:39.643" v="1391" actId="171"/>
        <pc:sldMkLst>
          <pc:docMk/>
          <pc:sldMk cId="2505790880" sldId="289"/>
        </pc:sldMkLst>
        <pc:spChg chg="add">
          <ac:chgData name="Adel Eissawy" userId="e994860506533692" providerId="LiveId" clId="{160F5320-FD69-4A50-8A1F-FDFEB323DFD5}" dt="2024-09-24T20:41:58.112" v="977" actId="26606"/>
          <ac:spMkLst>
            <pc:docMk/>
            <pc:sldMk cId="2505790880" sldId="289"/>
            <ac:spMk id="8" creationId="{F3060C83-F051-4F0E-ABAD-AA0DFC48B218}"/>
          </ac:spMkLst>
        </pc:spChg>
        <pc:spChg chg="add">
          <ac:chgData name="Adel Eissawy" userId="e994860506533692" providerId="LiveId" clId="{160F5320-FD69-4A50-8A1F-FDFEB323DFD5}" dt="2024-09-24T20:41:58.112" v="977" actId="26606"/>
          <ac:spMkLst>
            <pc:docMk/>
            <pc:sldMk cId="2505790880" sldId="289"/>
            <ac:spMk id="10" creationId="{83C98ABE-055B-441F-B07E-44F97F083C39}"/>
          </ac:spMkLst>
        </pc:spChg>
        <pc:spChg chg="add">
          <ac:chgData name="Adel Eissawy" userId="e994860506533692" providerId="LiveId" clId="{160F5320-FD69-4A50-8A1F-FDFEB323DFD5}" dt="2024-09-24T20:41:58.112" v="977" actId="26606"/>
          <ac:spMkLst>
            <pc:docMk/>
            <pc:sldMk cId="2505790880" sldId="289"/>
            <ac:spMk id="12" creationId="{29FDB030-9B49-4CED-8CCD-4D99382388AC}"/>
          </ac:spMkLst>
        </pc:spChg>
        <pc:spChg chg="add">
          <ac:chgData name="Adel Eissawy" userId="e994860506533692" providerId="LiveId" clId="{160F5320-FD69-4A50-8A1F-FDFEB323DFD5}" dt="2024-09-24T20:41:58.112" v="977" actId="26606"/>
          <ac:spMkLst>
            <pc:docMk/>
            <pc:sldMk cId="2505790880" sldId="289"/>
            <ac:spMk id="14" creationId="{3783CA14-24A1-485C-8B30-D6A5D87987AD}"/>
          </ac:spMkLst>
        </pc:spChg>
        <pc:spChg chg="add">
          <ac:chgData name="Adel Eissawy" userId="e994860506533692" providerId="LiveId" clId="{160F5320-FD69-4A50-8A1F-FDFEB323DFD5}" dt="2024-09-24T20:41:58.112" v="977" actId="26606"/>
          <ac:spMkLst>
            <pc:docMk/>
            <pc:sldMk cId="2505790880" sldId="289"/>
            <ac:spMk id="16" creationId="{9A97C86A-04D6-40F7-AE84-31AB43E6A846}"/>
          </ac:spMkLst>
        </pc:spChg>
        <pc:spChg chg="add">
          <ac:chgData name="Adel Eissawy" userId="e994860506533692" providerId="LiveId" clId="{160F5320-FD69-4A50-8A1F-FDFEB323DFD5}" dt="2024-09-24T20:41:58.112" v="977" actId="26606"/>
          <ac:spMkLst>
            <pc:docMk/>
            <pc:sldMk cId="2505790880" sldId="289"/>
            <ac:spMk id="18" creationId="{FF9F2414-84E8-453E-B1F3-389FDE8192D9}"/>
          </ac:spMkLst>
        </pc:spChg>
        <pc:spChg chg="add">
          <ac:chgData name="Adel Eissawy" userId="e994860506533692" providerId="LiveId" clId="{160F5320-FD69-4A50-8A1F-FDFEB323DFD5}" dt="2024-09-24T20:41:58.112" v="977" actId="26606"/>
          <ac:spMkLst>
            <pc:docMk/>
            <pc:sldMk cId="2505790880" sldId="289"/>
            <ac:spMk id="20" creationId="{3ECA69A1-7536-43AC-85EF-C7106179F5ED}"/>
          </ac:spMkLst>
        </pc:spChg>
        <pc:picChg chg="add mod">
          <ac:chgData name="Adel Eissawy" userId="e994860506533692" providerId="LiveId" clId="{160F5320-FD69-4A50-8A1F-FDFEB323DFD5}" dt="2024-09-24T20:42:00.308" v="978" actId="1440"/>
          <ac:picMkLst>
            <pc:docMk/>
            <pc:sldMk cId="2505790880" sldId="289"/>
            <ac:picMk id="3" creationId="{00437197-DC94-D814-047D-3CDD119D8A5F}"/>
          </ac:picMkLst>
        </pc:picChg>
        <pc:picChg chg="add del mod">
          <ac:chgData name="Adel Eissawy" userId="e994860506533692" providerId="LiveId" clId="{160F5320-FD69-4A50-8A1F-FDFEB323DFD5}" dt="2024-09-24T20:48:09.384" v="984"/>
          <ac:picMkLst>
            <pc:docMk/>
            <pc:sldMk cId="2505790880" sldId="289"/>
            <ac:picMk id="9" creationId="{D4CEE9CF-2F04-B148-62F0-DDEF1B32F651}"/>
          </ac:picMkLst>
        </pc:picChg>
        <pc:picChg chg="add del mod">
          <ac:chgData name="Adel Eissawy" userId="e994860506533692" providerId="LiveId" clId="{160F5320-FD69-4A50-8A1F-FDFEB323DFD5}" dt="2024-09-25T16:58:34.218" v="1315"/>
          <ac:picMkLst>
            <pc:docMk/>
            <pc:sldMk cId="2505790880" sldId="289"/>
            <ac:picMk id="13" creationId="{54468756-0E99-70D4-E644-9A485467C568}"/>
          </ac:picMkLst>
        </pc:picChg>
        <pc:picChg chg="add del mod ord">
          <ac:chgData name="Adel Eissawy" userId="e994860506533692" providerId="LiveId" clId="{160F5320-FD69-4A50-8A1F-FDFEB323DFD5}" dt="2024-09-25T16:58:48.986" v="1316"/>
          <ac:picMkLst>
            <pc:docMk/>
            <pc:sldMk cId="2505790880" sldId="289"/>
            <ac:picMk id="19" creationId="{A36536EE-CCC9-6128-8D77-4852C5206C0D}"/>
          </ac:picMkLst>
        </pc:picChg>
        <pc:picChg chg="add del mod">
          <ac:chgData name="Adel Eissawy" userId="e994860506533692" providerId="LiveId" clId="{160F5320-FD69-4A50-8A1F-FDFEB323DFD5}" dt="2024-09-25T16:58:50.747" v="1318"/>
          <ac:picMkLst>
            <pc:docMk/>
            <pc:sldMk cId="2505790880" sldId="289"/>
            <ac:picMk id="21" creationId="{5FDD79ED-A8A6-256D-4BE0-C2B29A8565D7}"/>
          </ac:picMkLst>
        </pc:picChg>
        <pc:picChg chg="add del mod ord">
          <ac:chgData name="Adel Eissawy" userId="e994860506533692" providerId="LiveId" clId="{160F5320-FD69-4A50-8A1F-FDFEB323DFD5}" dt="2024-09-24T20:48:17.786" v="985"/>
          <ac:picMkLst>
            <pc:docMk/>
            <pc:sldMk cId="2505790880" sldId="289"/>
            <ac:picMk id="22" creationId="{F65337C4-2B8C-7A68-5A0B-08FF25FA16C4}"/>
          </ac:picMkLst>
        </pc:picChg>
        <pc:picChg chg="add del mod">
          <ac:chgData name="Adel Eissawy" userId="e994860506533692" providerId="LiveId" clId="{160F5320-FD69-4A50-8A1F-FDFEB323DFD5}" dt="2024-09-24T20:48:19.306" v="1011"/>
          <ac:picMkLst>
            <pc:docMk/>
            <pc:sldMk cId="2505790880" sldId="289"/>
            <ac:picMk id="23" creationId="{211B58B1-E2B7-D017-E57C-5A654DEB07AC}"/>
          </ac:picMkLst>
        </pc:picChg>
        <pc:picChg chg="add del mod ord">
          <ac:chgData name="Adel Eissawy" userId="e994860506533692" providerId="LiveId" clId="{160F5320-FD69-4A50-8A1F-FDFEB323DFD5}" dt="2024-09-25T16:59:12.328" v="1319"/>
          <ac:picMkLst>
            <pc:docMk/>
            <pc:sldMk cId="2505790880" sldId="289"/>
            <ac:picMk id="24" creationId="{52F7F8E1-0D9C-1E0C-2BAD-A1D280C1B8FD}"/>
          </ac:picMkLst>
        </pc:picChg>
        <pc:picChg chg="add del mod">
          <ac:chgData name="Adel Eissawy" userId="e994860506533692" providerId="LiveId" clId="{160F5320-FD69-4A50-8A1F-FDFEB323DFD5}" dt="2024-09-25T16:59:13.668" v="1321"/>
          <ac:picMkLst>
            <pc:docMk/>
            <pc:sldMk cId="2505790880" sldId="289"/>
            <ac:picMk id="25" creationId="{29754F95-FE61-05DA-E344-82772BAE5E34}"/>
          </ac:picMkLst>
        </pc:picChg>
        <pc:picChg chg="add del mod ord">
          <ac:chgData name="Adel Eissawy" userId="e994860506533692" providerId="LiveId" clId="{160F5320-FD69-4A50-8A1F-FDFEB323DFD5}" dt="2024-09-25T16:56:54.084" v="1312" actId="478"/>
          <ac:picMkLst>
            <pc:docMk/>
            <pc:sldMk cId="2505790880" sldId="289"/>
            <ac:picMk id="26" creationId="{7497482F-D7A0-0E4A-CF2C-A8C4FE15A6F3}"/>
          </ac:picMkLst>
        </pc:picChg>
        <pc:picChg chg="add del mod ord">
          <ac:chgData name="Adel Eissawy" userId="e994860506533692" providerId="LiveId" clId="{160F5320-FD69-4A50-8A1F-FDFEB323DFD5}" dt="2024-09-25T16:59:22.142" v="1322"/>
          <ac:picMkLst>
            <pc:docMk/>
            <pc:sldMk cId="2505790880" sldId="289"/>
            <ac:picMk id="29" creationId="{B26AA787-50EC-9D61-1799-96D997450A0F}"/>
          </ac:picMkLst>
        </pc:picChg>
        <pc:picChg chg="add del mod">
          <ac:chgData name="Adel Eissawy" userId="e994860506533692" providerId="LiveId" clId="{160F5320-FD69-4A50-8A1F-FDFEB323DFD5}" dt="2024-09-25T16:59:23.438" v="1324"/>
          <ac:picMkLst>
            <pc:docMk/>
            <pc:sldMk cId="2505790880" sldId="289"/>
            <ac:picMk id="30" creationId="{DB501FEE-7CC4-0264-BE41-9E8A002AD428}"/>
          </ac:picMkLst>
        </pc:picChg>
        <pc:picChg chg="add del mod ord">
          <ac:chgData name="Adel Eissawy" userId="e994860506533692" providerId="LiveId" clId="{160F5320-FD69-4A50-8A1F-FDFEB323DFD5}" dt="2024-09-25T16:59:43.723" v="1325"/>
          <ac:picMkLst>
            <pc:docMk/>
            <pc:sldMk cId="2505790880" sldId="289"/>
            <ac:picMk id="33" creationId="{C24D5EC5-1A93-E3FA-885D-A5905D302DDE}"/>
          </ac:picMkLst>
        </pc:picChg>
        <pc:picChg chg="add del mod">
          <ac:chgData name="Adel Eissawy" userId="e994860506533692" providerId="LiveId" clId="{160F5320-FD69-4A50-8A1F-FDFEB323DFD5}" dt="2024-09-25T17:00:04.462" v="1327"/>
          <ac:picMkLst>
            <pc:docMk/>
            <pc:sldMk cId="2505790880" sldId="289"/>
            <ac:picMk id="34" creationId="{03A7B6A3-A528-0E6C-8592-786DFE09EB0D}"/>
          </ac:picMkLst>
        </pc:picChg>
        <pc:picChg chg="add del mod ord">
          <ac:chgData name="Adel Eissawy" userId="e994860506533692" providerId="LiveId" clId="{160F5320-FD69-4A50-8A1F-FDFEB323DFD5}" dt="2024-09-25T17:00:18.991" v="1328"/>
          <ac:picMkLst>
            <pc:docMk/>
            <pc:sldMk cId="2505790880" sldId="289"/>
            <ac:picMk id="37" creationId="{03108D4D-17E3-5083-76B6-346190F06346}"/>
          </ac:picMkLst>
        </pc:picChg>
        <pc:picChg chg="add del mod">
          <ac:chgData name="Adel Eissawy" userId="e994860506533692" providerId="LiveId" clId="{160F5320-FD69-4A50-8A1F-FDFEB323DFD5}" dt="2024-09-25T17:00:20.401" v="1330"/>
          <ac:picMkLst>
            <pc:docMk/>
            <pc:sldMk cId="2505790880" sldId="289"/>
            <ac:picMk id="38" creationId="{DAB26823-B3FA-DE78-232B-FBC22CFC1208}"/>
          </ac:picMkLst>
        </pc:picChg>
        <pc:picChg chg="add del mod ord">
          <ac:chgData name="Adel Eissawy" userId="e994860506533692" providerId="LiveId" clId="{160F5320-FD69-4A50-8A1F-FDFEB323DFD5}" dt="2024-09-25T17:00:38.790" v="1331"/>
          <ac:picMkLst>
            <pc:docMk/>
            <pc:sldMk cId="2505790880" sldId="289"/>
            <ac:picMk id="41" creationId="{C16DC994-0436-0B71-BE52-B14E11B7F220}"/>
          </ac:picMkLst>
        </pc:picChg>
        <pc:picChg chg="add del mod">
          <ac:chgData name="Adel Eissawy" userId="e994860506533692" providerId="LiveId" clId="{160F5320-FD69-4A50-8A1F-FDFEB323DFD5}" dt="2024-09-25T17:00:40.307" v="1333"/>
          <ac:picMkLst>
            <pc:docMk/>
            <pc:sldMk cId="2505790880" sldId="289"/>
            <ac:picMk id="42" creationId="{D5CA75B7-C142-C299-1667-D8596D4D2FFE}"/>
          </ac:picMkLst>
        </pc:picChg>
        <pc:picChg chg="add del mod ord">
          <ac:chgData name="Adel Eissawy" userId="e994860506533692" providerId="LiveId" clId="{160F5320-FD69-4A50-8A1F-FDFEB323DFD5}" dt="2024-09-25T17:01:49.177" v="1334"/>
          <ac:picMkLst>
            <pc:docMk/>
            <pc:sldMk cId="2505790880" sldId="289"/>
            <ac:picMk id="45" creationId="{B639F707-80A0-C1AB-9006-D3D70CE229AD}"/>
          </ac:picMkLst>
        </pc:picChg>
        <pc:picChg chg="add del mod">
          <ac:chgData name="Adel Eissawy" userId="e994860506533692" providerId="LiveId" clId="{160F5320-FD69-4A50-8A1F-FDFEB323DFD5}" dt="2024-09-25T17:01:51.383" v="1336"/>
          <ac:picMkLst>
            <pc:docMk/>
            <pc:sldMk cId="2505790880" sldId="289"/>
            <ac:picMk id="46" creationId="{501532B1-EDBB-EDB8-33C4-89608AB67CB6}"/>
          </ac:picMkLst>
        </pc:picChg>
        <pc:picChg chg="add del mod ord">
          <ac:chgData name="Adel Eissawy" userId="e994860506533692" providerId="LiveId" clId="{160F5320-FD69-4A50-8A1F-FDFEB323DFD5}" dt="2024-09-25T17:02:20.532" v="1337"/>
          <ac:picMkLst>
            <pc:docMk/>
            <pc:sldMk cId="2505790880" sldId="289"/>
            <ac:picMk id="49" creationId="{0A135B31-EA5B-7360-3511-06682B9198F4}"/>
          </ac:picMkLst>
        </pc:picChg>
        <pc:picChg chg="add del mod">
          <ac:chgData name="Adel Eissawy" userId="e994860506533692" providerId="LiveId" clId="{160F5320-FD69-4A50-8A1F-FDFEB323DFD5}" dt="2024-09-25T17:02:22.170" v="1339"/>
          <ac:picMkLst>
            <pc:docMk/>
            <pc:sldMk cId="2505790880" sldId="289"/>
            <ac:picMk id="50" creationId="{7B12199E-B11B-3385-920B-C223348DD695}"/>
          </ac:picMkLst>
        </pc:picChg>
        <pc:picChg chg="add del mod ord">
          <ac:chgData name="Adel Eissawy" userId="e994860506533692" providerId="LiveId" clId="{160F5320-FD69-4A50-8A1F-FDFEB323DFD5}" dt="2024-09-25T17:02:43.489" v="1340"/>
          <ac:picMkLst>
            <pc:docMk/>
            <pc:sldMk cId="2505790880" sldId="289"/>
            <ac:picMk id="53" creationId="{3D8B7652-9B6B-DD67-214F-C8C283B0AE9D}"/>
          </ac:picMkLst>
        </pc:picChg>
        <pc:picChg chg="add del mod">
          <ac:chgData name="Adel Eissawy" userId="e994860506533692" providerId="LiveId" clId="{160F5320-FD69-4A50-8A1F-FDFEB323DFD5}" dt="2024-09-25T17:02:44.944" v="1342"/>
          <ac:picMkLst>
            <pc:docMk/>
            <pc:sldMk cId="2505790880" sldId="289"/>
            <ac:picMk id="54" creationId="{F3F40163-0F43-C433-4FF1-D6CAEEA23AE0}"/>
          </ac:picMkLst>
        </pc:picChg>
        <pc:picChg chg="add del mod ord">
          <ac:chgData name="Adel Eissawy" userId="e994860506533692" providerId="LiveId" clId="{160F5320-FD69-4A50-8A1F-FDFEB323DFD5}" dt="2024-09-25T17:02:51.863" v="1343"/>
          <ac:picMkLst>
            <pc:docMk/>
            <pc:sldMk cId="2505790880" sldId="289"/>
            <ac:picMk id="57" creationId="{31F7BF3C-26A9-2BBF-A02A-7675988D74AD}"/>
          </ac:picMkLst>
        </pc:picChg>
        <pc:picChg chg="add del mod">
          <ac:chgData name="Adel Eissawy" userId="e994860506533692" providerId="LiveId" clId="{160F5320-FD69-4A50-8A1F-FDFEB323DFD5}" dt="2024-09-25T17:02:53.357" v="1345"/>
          <ac:picMkLst>
            <pc:docMk/>
            <pc:sldMk cId="2505790880" sldId="289"/>
            <ac:picMk id="58" creationId="{B11D0AEF-CF85-B84F-BB35-13904F60BECC}"/>
          </ac:picMkLst>
        </pc:picChg>
        <pc:picChg chg="add del mod ord">
          <ac:chgData name="Adel Eissawy" userId="e994860506533692" providerId="LiveId" clId="{160F5320-FD69-4A50-8A1F-FDFEB323DFD5}" dt="2024-09-25T17:03:13.443" v="1346"/>
          <ac:picMkLst>
            <pc:docMk/>
            <pc:sldMk cId="2505790880" sldId="289"/>
            <ac:picMk id="61" creationId="{14042E5E-6170-6626-8145-915A87C9068D}"/>
          </ac:picMkLst>
        </pc:picChg>
        <pc:picChg chg="add del mod">
          <ac:chgData name="Adel Eissawy" userId="e994860506533692" providerId="LiveId" clId="{160F5320-FD69-4A50-8A1F-FDFEB323DFD5}" dt="2024-09-25T17:03:19.415" v="1348"/>
          <ac:picMkLst>
            <pc:docMk/>
            <pc:sldMk cId="2505790880" sldId="289"/>
            <ac:picMk id="62" creationId="{6692480D-D5B9-E0E3-1900-83A0EA10049D}"/>
          </ac:picMkLst>
        </pc:picChg>
        <pc:picChg chg="add del mod ord">
          <ac:chgData name="Adel Eissawy" userId="e994860506533692" providerId="LiveId" clId="{160F5320-FD69-4A50-8A1F-FDFEB323DFD5}" dt="2024-09-25T17:03:49.452" v="1349"/>
          <ac:picMkLst>
            <pc:docMk/>
            <pc:sldMk cId="2505790880" sldId="289"/>
            <ac:picMk id="65" creationId="{C6836008-7A4C-8B7E-B56F-894781942C3A}"/>
          </ac:picMkLst>
        </pc:picChg>
        <pc:picChg chg="add del mod">
          <ac:chgData name="Adel Eissawy" userId="e994860506533692" providerId="LiveId" clId="{160F5320-FD69-4A50-8A1F-FDFEB323DFD5}" dt="2024-09-25T17:03:51.261" v="1351"/>
          <ac:picMkLst>
            <pc:docMk/>
            <pc:sldMk cId="2505790880" sldId="289"/>
            <ac:picMk id="66" creationId="{F7706D15-EDAE-A4FE-0C4C-40593D7DCF9F}"/>
          </ac:picMkLst>
        </pc:picChg>
        <pc:picChg chg="add del mod ord">
          <ac:chgData name="Adel Eissawy" userId="e994860506533692" providerId="LiveId" clId="{160F5320-FD69-4A50-8A1F-FDFEB323DFD5}" dt="2024-09-25T17:04:16.934" v="1352"/>
          <ac:picMkLst>
            <pc:docMk/>
            <pc:sldMk cId="2505790880" sldId="289"/>
            <ac:picMk id="69" creationId="{FDEF17BC-F3B2-4F67-8A71-FEAEFD919105}"/>
          </ac:picMkLst>
        </pc:picChg>
        <pc:picChg chg="add del mod">
          <ac:chgData name="Adel Eissawy" userId="e994860506533692" providerId="LiveId" clId="{160F5320-FD69-4A50-8A1F-FDFEB323DFD5}" dt="2024-09-25T17:06:54.808" v="1355"/>
          <ac:picMkLst>
            <pc:docMk/>
            <pc:sldMk cId="2505790880" sldId="289"/>
            <ac:picMk id="70" creationId="{B7C7FCB1-5CB0-87FA-2F52-BB6D54374661}"/>
          </ac:picMkLst>
        </pc:picChg>
        <pc:picChg chg="add del mod ord">
          <ac:chgData name="Adel Eissawy" userId="e994860506533692" providerId="LiveId" clId="{160F5320-FD69-4A50-8A1F-FDFEB323DFD5}" dt="2024-09-25T17:07:17.924" v="1356"/>
          <ac:picMkLst>
            <pc:docMk/>
            <pc:sldMk cId="2505790880" sldId="289"/>
            <ac:picMk id="78" creationId="{3232DF9E-B3C2-2047-85F1-1DB432E5F819}"/>
          </ac:picMkLst>
        </pc:picChg>
        <pc:picChg chg="add del mod">
          <ac:chgData name="Adel Eissawy" userId="e994860506533692" providerId="LiveId" clId="{160F5320-FD69-4A50-8A1F-FDFEB323DFD5}" dt="2024-09-25T17:08:04.043" v="1358"/>
          <ac:picMkLst>
            <pc:docMk/>
            <pc:sldMk cId="2505790880" sldId="289"/>
            <ac:picMk id="79" creationId="{8F4D97AE-3689-AA58-6C22-16734CD0B74F}"/>
          </ac:picMkLst>
        </pc:picChg>
        <pc:picChg chg="add del mod ord">
          <ac:chgData name="Adel Eissawy" userId="e994860506533692" providerId="LiveId" clId="{160F5320-FD69-4A50-8A1F-FDFEB323DFD5}" dt="2024-09-25T17:08:22.250" v="1359"/>
          <ac:picMkLst>
            <pc:docMk/>
            <pc:sldMk cId="2505790880" sldId="289"/>
            <ac:picMk id="82" creationId="{62E188C9-4B89-3F17-4915-406549D087F3}"/>
          </ac:picMkLst>
        </pc:picChg>
        <pc:picChg chg="add del mod">
          <ac:chgData name="Adel Eissawy" userId="e994860506533692" providerId="LiveId" clId="{160F5320-FD69-4A50-8A1F-FDFEB323DFD5}" dt="2024-09-25T17:08:24.043" v="1361"/>
          <ac:picMkLst>
            <pc:docMk/>
            <pc:sldMk cId="2505790880" sldId="289"/>
            <ac:picMk id="83" creationId="{4A50463A-CC75-8506-B0A4-86CD01CE1F3E}"/>
          </ac:picMkLst>
        </pc:picChg>
        <pc:picChg chg="add del mod ord">
          <ac:chgData name="Adel Eissawy" userId="e994860506533692" providerId="LiveId" clId="{160F5320-FD69-4A50-8A1F-FDFEB323DFD5}" dt="2024-09-25T17:09:28.999" v="1362"/>
          <ac:picMkLst>
            <pc:docMk/>
            <pc:sldMk cId="2505790880" sldId="289"/>
            <ac:picMk id="86" creationId="{19D1BDF4-217E-DC4A-1023-EB69FFE4A2D8}"/>
          </ac:picMkLst>
        </pc:picChg>
        <pc:picChg chg="add del mod">
          <ac:chgData name="Adel Eissawy" userId="e994860506533692" providerId="LiveId" clId="{160F5320-FD69-4A50-8A1F-FDFEB323DFD5}" dt="2024-09-25T17:09:30.699" v="1364"/>
          <ac:picMkLst>
            <pc:docMk/>
            <pc:sldMk cId="2505790880" sldId="289"/>
            <ac:picMk id="87" creationId="{2B50FC27-6F98-C0D2-759E-36AA8CA6494C}"/>
          </ac:picMkLst>
        </pc:picChg>
        <pc:picChg chg="add del mod ord">
          <ac:chgData name="Adel Eissawy" userId="e994860506533692" providerId="LiveId" clId="{160F5320-FD69-4A50-8A1F-FDFEB323DFD5}" dt="2024-09-25T17:10:38.519" v="1365"/>
          <ac:picMkLst>
            <pc:docMk/>
            <pc:sldMk cId="2505790880" sldId="289"/>
            <ac:picMk id="90" creationId="{A5995030-7D71-0861-3572-9D53011D656B}"/>
          </ac:picMkLst>
        </pc:picChg>
        <pc:picChg chg="add del mod">
          <ac:chgData name="Adel Eissawy" userId="e994860506533692" providerId="LiveId" clId="{160F5320-FD69-4A50-8A1F-FDFEB323DFD5}" dt="2024-09-25T17:10:40.512" v="1367"/>
          <ac:picMkLst>
            <pc:docMk/>
            <pc:sldMk cId="2505790880" sldId="289"/>
            <ac:picMk id="91" creationId="{8941FE1F-385A-0ABE-6F1C-266E0461B631}"/>
          </ac:picMkLst>
        </pc:picChg>
        <pc:picChg chg="add del mod ord">
          <ac:chgData name="Adel Eissawy" userId="e994860506533692" providerId="LiveId" clId="{160F5320-FD69-4A50-8A1F-FDFEB323DFD5}" dt="2024-09-25T17:12:06.422" v="1368"/>
          <ac:picMkLst>
            <pc:docMk/>
            <pc:sldMk cId="2505790880" sldId="289"/>
            <ac:picMk id="94" creationId="{45087687-F446-6C2A-A550-6552DD1E69EE}"/>
          </ac:picMkLst>
        </pc:picChg>
        <pc:picChg chg="add mod ord">
          <ac:chgData name="Adel Eissawy" userId="e994860506533692" providerId="LiveId" clId="{160F5320-FD69-4A50-8A1F-FDFEB323DFD5}" dt="2024-09-25T17:17:39.643" v="1391" actId="171"/>
          <ac:picMkLst>
            <pc:docMk/>
            <pc:sldMk cId="2505790880" sldId="289"/>
            <ac:picMk id="95" creationId="{220C11D6-88DB-21DA-066D-E114524D6C68}"/>
          </ac:picMkLst>
        </pc:picChg>
      </pc:sldChg>
      <pc:sldMasterChg chg="modTransition modSldLayout">
        <pc:chgData name="Adel Eissawy" userId="e994860506533692" providerId="LiveId" clId="{160F5320-FD69-4A50-8A1F-FDFEB323DFD5}" dt="2024-09-17T17:11:31.998" v="337"/>
        <pc:sldMasterMkLst>
          <pc:docMk/>
          <pc:sldMasterMk cId="3709494939" sldId="2147483648"/>
        </pc:sldMasterMkLst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2101233881" sldId="2147483649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3180454986" sldId="2147483650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2091269286" sldId="2147483651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2002747022" sldId="2147483652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476470068" sldId="2147483653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3101969496" sldId="2147483654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2339316843" sldId="2147483655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1337592401" sldId="2147483656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977988355" sldId="2147483657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1864886475" sldId="2147483658"/>
          </pc:sldLayoutMkLst>
        </pc:sldLayoutChg>
        <pc:sldLayoutChg chg="modTransition">
          <pc:chgData name="Adel Eissawy" userId="e994860506533692" providerId="LiveId" clId="{160F5320-FD69-4A50-8A1F-FDFEB323DFD5}" dt="2024-09-17T17:11:31.998" v="337"/>
          <pc:sldLayoutMkLst>
            <pc:docMk/>
            <pc:sldMasterMk cId="3709494939" sldId="2147483648"/>
            <pc:sldLayoutMk cId="110000918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4D97-A451-B0C4-09C1-3FCF8B3C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F941F-D32A-9BCB-77C7-2F1A4E142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9E9FA-C188-3ED8-F689-7C6435D1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B9D43-361E-6FF2-F190-274C90FF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D210D-0EE4-8499-9D35-4CF3EB87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0123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599F-439A-704C-173F-B3D370E3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4A0BE-206B-0E5C-2C5B-DE2DA36A6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00DBD-5526-8C67-B543-210108C0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A45E3-A609-A14B-8923-0981E15F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5D3F-4805-1D1A-F1CA-43D5CD5E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6488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0965B2-D8B3-05B0-43F3-A5A6CC7A34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09C5C-F82E-7F15-6402-B58D33AEF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419C3-4974-1EB2-7210-FACE3C12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DD0CA-5E69-8A5B-129F-4622B833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5DE64-AA0B-EA5B-1E8E-BB3FD808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0000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C0BE-F543-13C1-CDF5-54ADBB11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B2F7F-3CAA-D1B1-0E16-35C5D4C2F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58F6-E961-217E-1CD7-CE8DC67F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265A6-E387-2F26-2D2A-2D5DCF03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DA064-FC32-1C68-F076-B2AD7357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8045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63B2-121C-90D2-11E1-EE39861D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C0EFA-730F-E879-641C-9E55128F5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7B091-8E3C-D8BB-B153-DCC32349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61E89-E085-4509-E3ED-D4C5AC7A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D21E-197A-3C6F-9079-DA31D35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9126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5799-55F2-C070-222B-3320FF57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1BBE7-F5FD-A433-1BFA-5B265EF8A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784BC-A075-D15F-4549-31F6923FD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3FEA4-7CE3-0410-057C-FC8FB659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0F6E4-8E5D-AF85-8005-FE764258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5836E-A467-F47A-7DEA-C628D5D4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0274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F628-B16B-FA02-9021-30F2A613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98BB5-E74F-F279-6914-307DFDC23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0DAAF-7FA5-4FE0-D150-76C101096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EE376-015A-9575-6ABC-99EA7D3D1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5D0D3-ED5C-27EC-4794-2454D6B10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E58DB-06FB-C23A-B1FC-88956499C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13C86-D493-2240-E6D0-221ABF8D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1177F-3C96-8209-0835-A9806ABD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7647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D1CB-3A57-347A-2589-4E9B65E1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B28D7-3690-E72B-3363-67C348689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B19E4-869E-A2EB-D94D-1FCCD088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F6ECD-4F3D-3913-220F-F4AA13FA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0196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A5C4F-948B-AD1A-C715-CF2EE64D2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49F-85FE-BA27-B1F8-3DF859BB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95F76-673A-85E5-035C-000D8B74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393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7195-BF07-980C-0B62-3711624F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114C6-37C1-45F7-4B39-D29197C5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D5082-F0C1-931A-6340-02A7AE4A9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86800-94CC-51D6-6743-B324181F2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CFD1E-59B1-9DF7-4D48-C7F10C4A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02FE2-50AA-10D1-003B-D64EF1FF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3759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2241-3624-C8D4-DBFF-4819BF20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AEB4E-238F-9E81-F3AF-D7E582FF1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81451-47C3-2319-B3B2-9E8249B6B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F08E4-B90D-08BE-004B-F61BF963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A0E33-52C1-DE7B-033A-255F0C1B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BA059-2745-69B9-6D7D-167D4B7E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779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EEF85-EF76-D313-25A5-E0CF6175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DF74B-DE6E-A11F-957A-403B75721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A1D78-D4D2-B0B7-7650-3D39E258A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4D6781-8908-4DF3-9224-0CE7EDAE7EC2}" type="datetimeFigureOut">
              <a:rPr lang="ar-EG" smtClean="0"/>
              <a:t>14/04/1446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DA0FD-A063-829F-F256-0E34D4BD5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90103-0373-E7C8-C69E-2AF172BF6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21D9DC-A99B-4E80-B371-472AC155FC3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0949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eautiful Soft Piano Music - Royalty Free - Warming Light(MP3_160K)">
            <a:hlinkClick r:id="" action="ppaction://media"/>
            <a:extLst>
              <a:ext uri="{FF2B5EF4-FFF2-40B4-BE49-F238E27FC236}">
                <a16:creationId xmlns:a16="http://schemas.microsoft.com/office/drawing/2014/main" id="{30631286-B7A4-46A1-2040-404087B32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6958" y="288485"/>
            <a:ext cx="487363" cy="487363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group of people working on a diagram&#10;&#10;Description automatically generated">
            <a:extLst>
              <a:ext uri="{FF2B5EF4-FFF2-40B4-BE49-F238E27FC236}">
                <a16:creationId xmlns:a16="http://schemas.microsoft.com/office/drawing/2014/main" id="{5419BE83-C1F4-C3E0-ABBC-CE1642561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3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195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F81568-F30F-0DBA-7134-12C14EDF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AAB4AA6-4E9A-1DAB-2383-C27CDE8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59" y="618370"/>
            <a:ext cx="9927334" cy="5584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96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50A7DAE-5C60-114D-6812-A9633FC9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738A14-8521-1FAF-114D-41E261E32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DAFB86-0082-2F80-A1A0-74A3025E0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6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roduct report&#10;&#10;Description automatically generated">
            <a:extLst>
              <a:ext uri="{FF2B5EF4-FFF2-40B4-BE49-F238E27FC236}">
                <a16:creationId xmlns:a16="http://schemas.microsoft.com/office/drawing/2014/main" id="{429001F5-1AC3-FC1C-0DF6-D56A8A20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A91D13-B422-01EB-1FAD-98708B10A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2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437197-DC94-D814-047D-3CDD119D8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29427A-7430-C7C7-7A1E-7D60E722F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4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9A29E16-08A7-FF7A-AB9A-B2B5F7E9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6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8A6F899-7EA4-ADDB-19FE-F5B680F5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699950"/>
            <a:ext cx="9927771" cy="5584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9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C7811D-21A2-0536-E697-0A3CF9ECA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3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5BC764-D4C8-019E-92D8-3F8361874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87B0ADE-17C9-874A-3894-1A124809C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C6C02F-08D7-F3D2-2691-CCF1EE71C93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552FBCE3-62F7-0EC6-5360-8DA30C74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81789-C01D-BE56-ECC1-939DCFA3C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6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AA2F50-088F-EF0A-007D-A9533D399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5529580-592D-B14D-0B8E-4E167EF1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36DD869-F543-2D97-77B7-9B2F91D90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AEA292-4BBB-1980-87E7-CC63341B9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3629A7B-8BF5-A787-CC0F-DB7E3441A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B34DD51-67B6-20E7-2BC4-1A8F4343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4" y="643467"/>
            <a:ext cx="990411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0</Words>
  <Application>Microsoft Office PowerPoint</Application>
  <PresentationFormat>Widescreen</PresentationFormat>
  <Paragraphs>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Adel Eissawy</dc:creator>
  <cp:lastModifiedBy>Adel Eissawy</cp:lastModifiedBy>
  <cp:revision>6</cp:revision>
  <dcterms:created xsi:type="dcterms:W3CDTF">2024-09-16T18:22:58Z</dcterms:created>
  <dcterms:modified xsi:type="dcterms:W3CDTF">2024-10-16T22:17:12Z</dcterms:modified>
</cp:coreProperties>
</file>